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9"/>
  </p:notesMasterIdLst>
  <p:sldIdLst>
    <p:sldId id="256" r:id="rId3"/>
    <p:sldId id="299" r:id="rId4"/>
    <p:sldId id="278" r:id="rId5"/>
    <p:sldId id="276" r:id="rId6"/>
    <p:sldId id="279" r:id="rId7"/>
    <p:sldId id="280" r:id="rId8"/>
    <p:sldId id="298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73" r:id="rId27"/>
    <p:sldId id="274" r:id="rId2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Open Sans Medium" panose="020B0604020202020204" charset="0"/>
      <p:regular r:id="rId38"/>
      <p:bold r:id="rId39"/>
      <p:italic r:id="rId40"/>
      <p:boldItalic r:id="rId41"/>
    </p:embeddedFont>
    <p:embeddedFont>
      <p:font typeface="Open Sans SemiBold" panose="020B0706030804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89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D99CF-DB8B-49AA-8AED-495272EFC655}" type="doc">
      <dgm:prSet loTypeId="urn:microsoft.com/office/officeart/2005/8/layout/target3" loCatId="relationship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id-ID"/>
        </a:p>
      </dgm:t>
    </dgm:pt>
    <dgm:pt modelId="{8DEE9BFA-399D-4842-B5B8-A295C6AE3ADD}">
      <dgm:prSet phldrT="[Text]" custT="1"/>
      <dgm:spPr/>
      <dgm:t>
        <a:bodyPr/>
        <a:lstStyle/>
        <a:p>
          <a:r>
            <a:rPr lang="id-ID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 Level</a:t>
          </a:r>
        </a:p>
      </dgm:t>
    </dgm:pt>
    <dgm:pt modelId="{6CC7DAE5-5439-4EE1-8B94-C4E270AEE393}" type="parTrans" cxnId="{3FC45688-B06C-4040-9564-79101DF73C03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6FD45E-199D-43A1-81E9-57640DE7ED3C}" type="sibTrans" cxnId="{3FC45688-B06C-4040-9564-79101DF73C03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B4ED70-4065-47D5-9332-610EC3CF7A47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Pascal</a:t>
          </a:r>
        </a:p>
      </dgm:t>
    </dgm:pt>
    <dgm:pt modelId="{649E037E-11EF-4D87-9B79-9B86B2ED04B9}" type="parTrans" cxnId="{95195D54-D81B-4EB8-BBD1-81AD19C1655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129B8B-101E-46F3-87A0-5FD0C74E6B88}" type="sibTrans" cxnId="{95195D54-D81B-4EB8-BBD1-81AD19C1655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CC91F9C-D33D-4BCC-8507-2A202199829D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C/C++</a:t>
          </a:r>
        </a:p>
      </dgm:t>
    </dgm:pt>
    <dgm:pt modelId="{98285CB4-85C4-49E9-BBE8-7395D7804F20}" type="parTrans" cxnId="{780F99F9-1B2A-4C91-8CD7-2998D5F17B32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E1A2AEA-79FF-4B64-A06C-2F2CEBD23958}" type="sibTrans" cxnId="{780F99F9-1B2A-4C91-8CD7-2998D5F17B32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CD7452-D1DE-4285-988A-6BBA61F2453A}">
      <dgm:prSet phldrT="[Text]" custT="1"/>
      <dgm:spPr/>
      <dgm:t>
        <a:bodyPr/>
        <a:lstStyle/>
        <a:p>
          <a:r>
            <a:rPr lang="id-ID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Mid Level</a:t>
          </a:r>
        </a:p>
      </dgm:t>
    </dgm:pt>
    <dgm:pt modelId="{AD9FB929-77ED-43D8-80A7-CE484E4F1183}" type="parTrans" cxnId="{71568C20-5B0C-422A-8284-F8DE9A59E30F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9D3485-3E41-467E-A328-FDB4C992F9F4}" type="sibTrans" cxnId="{71568C20-5B0C-422A-8284-F8DE9A59E30F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1974D0-F6E1-474D-A8F2-89D9EEC34B58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Macro Assembler</a:t>
          </a:r>
        </a:p>
      </dgm:t>
    </dgm:pt>
    <dgm:pt modelId="{176928A5-B4E2-4C0B-BA29-7FF59B0CE137}" type="parTrans" cxnId="{C901E1B3-3D61-43FB-B7E3-7F9E44289995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F4B691C-D58D-4F7F-BFE3-0AC142D6E6D1}" type="sibTrans" cxnId="{C901E1B3-3D61-43FB-B7E3-7F9E44289995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131A1C-59FB-46B7-8945-F8A7501A4F90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Assembler</a:t>
          </a:r>
        </a:p>
      </dgm:t>
    </dgm:pt>
    <dgm:pt modelId="{08750E02-FDBB-455B-B827-85A000033941}" type="parTrans" cxnId="{61B5B11A-BE1B-4BD1-9796-6833016030A0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4FE1C3D-F6BF-4A83-B71A-216C4A5B43BC}" type="sibTrans" cxnId="{61B5B11A-BE1B-4BD1-9796-6833016030A0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BC8FCFF-F463-4C56-960C-7D7D41093933}">
      <dgm:prSet phldrT="[Text]" custT="1"/>
      <dgm:spPr/>
      <dgm:t>
        <a:bodyPr/>
        <a:lstStyle/>
        <a:p>
          <a:r>
            <a:rPr lang="id-ID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 Level</a:t>
          </a:r>
        </a:p>
      </dgm:t>
    </dgm:pt>
    <dgm:pt modelId="{1593C5F1-CC96-4DCD-9A14-D62B4EFACCBD}" type="parTrans" cxnId="{7185FC04-A72E-48EC-9F00-865987B099F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42CFEF1-EE61-4BAB-9932-75EE329CC3AC}" type="sibTrans" cxnId="{7185FC04-A72E-48EC-9F00-865987B099F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59C1AC5-5B56-4360-B522-E3ECEE7DDAEF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Bahasa Mesin (0 dan 1)</a:t>
          </a:r>
        </a:p>
      </dgm:t>
    </dgm:pt>
    <dgm:pt modelId="{1B3C8F70-5185-4122-B0DC-13E9AFAD2757}" type="parTrans" cxnId="{619A7DA5-907F-4C39-96F4-FD6D842050A8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78D757-6A35-4EC6-9E25-A5DE96D8F075}" type="sibTrans" cxnId="{619A7DA5-907F-4C39-96F4-FD6D842050A8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463A3B-6062-45FD-A866-DB26D4CAF8F4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BASIC</a:t>
          </a:r>
        </a:p>
      </dgm:t>
    </dgm:pt>
    <dgm:pt modelId="{641C8FA6-E525-4EE6-8FCA-CADC253E0FC3}" type="parTrans" cxnId="{63EF38EE-82AC-495D-8ED5-ED6FFC7F064C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67BE1EB-EF83-47F5-9159-0EADD2062CF4}" type="sibTrans" cxnId="{63EF38EE-82AC-495D-8ED5-ED6FFC7F064C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3505A04-C8ED-41BC-B844-5F2F63904631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FORTRAN</a:t>
          </a:r>
        </a:p>
      </dgm:t>
    </dgm:pt>
    <dgm:pt modelId="{FB9F53A7-4967-4A73-B780-6214BA1EB63C}" type="parTrans" cxnId="{06BB7703-118B-42C9-8608-863CD1CD699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F2FD31-9E65-4320-95BF-C78817ED0B91}" type="sibTrans" cxnId="{06BB7703-118B-42C9-8608-863CD1CD6999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281D11-56D7-43D9-A5C6-098CAFE6415A}">
      <dgm:prSet phldrT="[Text]"/>
      <dgm:spPr/>
      <dgm:t>
        <a:bodyPr/>
        <a:lstStyle/>
        <a:p>
          <a:r>
            <a:rPr lang="id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dll</a:t>
          </a:r>
        </a:p>
      </dgm:t>
    </dgm:pt>
    <dgm:pt modelId="{A8D4EF53-589C-4DA7-9B2C-730F39063945}" type="parTrans" cxnId="{08EB80E4-1007-4C15-885D-A22C2D8A6A3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0D2705F-ED28-4794-AF2F-87B4DB620B9E}" type="sibTrans" cxnId="{08EB80E4-1007-4C15-885D-A22C2D8A6A3E}">
      <dgm:prSet/>
      <dgm:spPr/>
      <dgm:t>
        <a:bodyPr/>
        <a:lstStyle/>
        <a:p>
          <a:endParaRPr lang="id-ID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526067A-AD46-4F5B-AB54-9031C3A85762}" type="pres">
      <dgm:prSet presAssocID="{546D99CF-DB8B-49AA-8AED-495272EFC65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7765978-D9A7-4742-B223-033E94AC9407}" type="pres">
      <dgm:prSet presAssocID="{8DEE9BFA-399D-4842-B5B8-A295C6AE3ADD}" presName="circle1" presStyleLbl="node1" presStyleIdx="0" presStyleCnt="3"/>
      <dgm:spPr/>
    </dgm:pt>
    <dgm:pt modelId="{B4DD79FB-CB55-4F3D-8A2F-501815EF898D}" type="pres">
      <dgm:prSet presAssocID="{8DEE9BFA-399D-4842-B5B8-A295C6AE3ADD}" presName="space" presStyleCnt="0"/>
      <dgm:spPr/>
    </dgm:pt>
    <dgm:pt modelId="{0F84C31F-BEF7-48A3-9095-06A56CDAF5AD}" type="pres">
      <dgm:prSet presAssocID="{8DEE9BFA-399D-4842-B5B8-A295C6AE3ADD}" presName="rect1" presStyleLbl="alignAcc1" presStyleIdx="0" presStyleCnt="3"/>
      <dgm:spPr/>
    </dgm:pt>
    <dgm:pt modelId="{7DFC9395-FA9D-40E0-A1B7-8EAAB2CCE672}" type="pres">
      <dgm:prSet presAssocID="{4ECD7452-D1DE-4285-988A-6BBA61F2453A}" presName="vertSpace2" presStyleLbl="node1" presStyleIdx="0" presStyleCnt="3"/>
      <dgm:spPr/>
    </dgm:pt>
    <dgm:pt modelId="{2E06D295-210A-4815-939D-8F03AC44B2B3}" type="pres">
      <dgm:prSet presAssocID="{4ECD7452-D1DE-4285-988A-6BBA61F2453A}" presName="circle2" presStyleLbl="node1" presStyleIdx="1" presStyleCnt="3"/>
      <dgm:spPr/>
    </dgm:pt>
    <dgm:pt modelId="{84775689-8708-4AE9-A235-D7D7AB0C8809}" type="pres">
      <dgm:prSet presAssocID="{4ECD7452-D1DE-4285-988A-6BBA61F2453A}" presName="rect2" presStyleLbl="alignAcc1" presStyleIdx="1" presStyleCnt="3"/>
      <dgm:spPr/>
    </dgm:pt>
    <dgm:pt modelId="{F141CD02-CBC8-467C-8967-6786FCF05902}" type="pres">
      <dgm:prSet presAssocID="{7BC8FCFF-F463-4C56-960C-7D7D41093933}" presName="vertSpace3" presStyleLbl="node1" presStyleIdx="1" presStyleCnt="3"/>
      <dgm:spPr/>
    </dgm:pt>
    <dgm:pt modelId="{85FC3768-E24D-400A-B71B-1AC51CCF654B}" type="pres">
      <dgm:prSet presAssocID="{7BC8FCFF-F463-4C56-960C-7D7D41093933}" presName="circle3" presStyleLbl="node1" presStyleIdx="2" presStyleCnt="3"/>
      <dgm:spPr/>
    </dgm:pt>
    <dgm:pt modelId="{5CDCF6E6-047D-420D-985B-41F95702034B}" type="pres">
      <dgm:prSet presAssocID="{7BC8FCFF-F463-4C56-960C-7D7D41093933}" presName="rect3" presStyleLbl="alignAcc1" presStyleIdx="2" presStyleCnt="3"/>
      <dgm:spPr/>
    </dgm:pt>
    <dgm:pt modelId="{54D11EF6-60B4-4DC3-88FE-E8F72CDFF71C}" type="pres">
      <dgm:prSet presAssocID="{8DEE9BFA-399D-4842-B5B8-A295C6AE3ADD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5E21ADBE-B2C4-4E50-8D38-76E93208A2A0}" type="pres">
      <dgm:prSet presAssocID="{8DEE9BFA-399D-4842-B5B8-A295C6AE3ADD}" presName="rect1ChTx" presStyleLbl="alignAcc1" presStyleIdx="2" presStyleCnt="3">
        <dgm:presLayoutVars>
          <dgm:bulletEnabled val="1"/>
        </dgm:presLayoutVars>
      </dgm:prSet>
      <dgm:spPr/>
    </dgm:pt>
    <dgm:pt modelId="{99BF2E4A-035F-48D6-9767-344DCE6C3F7D}" type="pres">
      <dgm:prSet presAssocID="{4ECD7452-D1DE-4285-988A-6BBA61F2453A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8B9B930B-40B9-481F-AED5-476B30CB60BC}" type="pres">
      <dgm:prSet presAssocID="{4ECD7452-D1DE-4285-988A-6BBA61F2453A}" presName="rect2ChTx" presStyleLbl="alignAcc1" presStyleIdx="2" presStyleCnt="3">
        <dgm:presLayoutVars>
          <dgm:bulletEnabled val="1"/>
        </dgm:presLayoutVars>
      </dgm:prSet>
      <dgm:spPr/>
    </dgm:pt>
    <dgm:pt modelId="{681BA40B-028B-4547-8E51-40A400E576A2}" type="pres">
      <dgm:prSet presAssocID="{7BC8FCFF-F463-4C56-960C-7D7D41093933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01093EF-09C6-44AE-84A1-4BC8DCE91696}" type="pres">
      <dgm:prSet presAssocID="{7BC8FCFF-F463-4C56-960C-7D7D41093933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6BB7703-118B-42C9-8608-863CD1CD6999}" srcId="{8DEE9BFA-399D-4842-B5B8-A295C6AE3ADD}" destId="{E3505A04-C8ED-41BC-B844-5F2F63904631}" srcOrd="3" destOrd="0" parTransId="{FB9F53A7-4967-4A73-B780-6214BA1EB63C}" sibTransId="{A4F2FD31-9E65-4320-95BF-C78817ED0B91}"/>
    <dgm:cxn modelId="{15276404-33D9-455F-BF09-4BFA6813F58D}" type="presOf" srcId="{44B4ED70-4065-47D5-9332-610EC3CF7A47}" destId="{5E21ADBE-B2C4-4E50-8D38-76E93208A2A0}" srcOrd="0" destOrd="0" presId="urn:microsoft.com/office/officeart/2005/8/layout/target3"/>
    <dgm:cxn modelId="{7185FC04-A72E-48EC-9F00-865987B099FE}" srcId="{546D99CF-DB8B-49AA-8AED-495272EFC655}" destId="{7BC8FCFF-F463-4C56-960C-7D7D41093933}" srcOrd="2" destOrd="0" parTransId="{1593C5F1-CC96-4DCD-9A14-D62B4EFACCBD}" sibTransId="{842CFEF1-EE61-4BAB-9932-75EE329CC3AC}"/>
    <dgm:cxn modelId="{F93CF70E-2B8F-4B78-83C6-DC86FC9F3066}" type="presOf" srcId="{E3505A04-C8ED-41BC-B844-5F2F63904631}" destId="{5E21ADBE-B2C4-4E50-8D38-76E93208A2A0}" srcOrd="0" destOrd="3" presId="urn:microsoft.com/office/officeart/2005/8/layout/target3"/>
    <dgm:cxn modelId="{4460D213-BA38-4A2B-BF83-3C5F64CB291D}" type="presOf" srcId="{1CC91F9C-D33D-4BCC-8507-2A202199829D}" destId="{5E21ADBE-B2C4-4E50-8D38-76E93208A2A0}" srcOrd="0" destOrd="1" presId="urn:microsoft.com/office/officeart/2005/8/layout/target3"/>
    <dgm:cxn modelId="{2E5C9814-06E5-4D2D-B668-A9DF528267FD}" type="presOf" srcId="{8DEE9BFA-399D-4842-B5B8-A295C6AE3ADD}" destId="{54D11EF6-60B4-4DC3-88FE-E8F72CDFF71C}" srcOrd="1" destOrd="0" presId="urn:microsoft.com/office/officeart/2005/8/layout/target3"/>
    <dgm:cxn modelId="{61B5B11A-BE1B-4BD1-9796-6833016030A0}" srcId="{4ECD7452-D1DE-4285-988A-6BBA61F2453A}" destId="{B1131A1C-59FB-46B7-8945-F8A7501A4F90}" srcOrd="1" destOrd="0" parTransId="{08750E02-FDBB-455B-B827-85A000033941}" sibTransId="{04FE1C3D-F6BF-4A83-B71A-216C4A5B43BC}"/>
    <dgm:cxn modelId="{71568C20-5B0C-422A-8284-F8DE9A59E30F}" srcId="{546D99CF-DB8B-49AA-8AED-495272EFC655}" destId="{4ECD7452-D1DE-4285-988A-6BBA61F2453A}" srcOrd="1" destOrd="0" parTransId="{AD9FB929-77ED-43D8-80A7-CE484E4F1183}" sibTransId="{839D3485-3E41-467E-A328-FDB4C992F9F4}"/>
    <dgm:cxn modelId="{B1C95148-08E9-4F83-A779-9FD28908EDA7}" type="presOf" srcId="{B1131A1C-59FB-46B7-8945-F8A7501A4F90}" destId="{8B9B930B-40B9-481F-AED5-476B30CB60BC}" srcOrd="0" destOrd="1" presId="urn:microsoft.com/office/officeart/2005/8/layout/target3"/>
    <dgm:cxn modelId="{95195D54-D81B-4EB8-BBD1-81AD19C1655E}" srcId="{8DEE9BFA-399D-4842-B5B8-A295C6AE3ADD}" destId="{44B4ED70-4065-47D5-9332-610EC3CF7A47}" srcOrd="0" destOrd="0" parTransId="{649E037E-11EF-4D87-9B79-9B86B2ED04B9}" sibTransId="{62129B8B-101E-46F3-87A0-5FD0C74E6B88}"/>
    <dgm:cxn modelId="{D297EE58-D5C8-49E7-B6D3-82EB211B2E9D}" type="presOf" srcId="{B59C1AC5-5B56-4360-B522-E3ECEE7DDAEF}" destId="{001093EF-09C6-44AE-84A1-4BC8DCE91696}" srcOrd="0" destOrd="0" presId="urn:microsoft.com/office/officeart/2005/8/layout/target3"/>
    <dgm:cxn modelId="{16D63C59-D243-4605-AA2A-AA4800DA890A}" type="presOf" srcId="{4ECD7452-D1DE-4285-988A-6BBA61F2453A}" destId="{84775689-8708-4AE9-A235-D7D7AB0C8809}" srcOrd="0" destOrd="0" presId="urn:microsoft.com/office/officeart/2005/8/layout/target3"/>
    <dgm:cxn modelId="{3FC45688-B06C-4040-9564-79101DF73C03}" srcId="{546D99CF-DB8B-49AA-8AED-495272EFC655}" destId="{8DEE9BFA-399D-4842-B5B8-A295C6AE3ADD}" srcOrd="0" destOrd="0" parTransId="{6CC7DAE5-5439-4EE1-8B94-C4E270AEE393}" sibTransId="{D86FD45E-199D-43A1-81E9-57640DE7ED3C}"/>
    <dgm:cxn modelId="{619A7DA5-907F-4C39-96F4-FD6D842050A8}" srcId="{7BC8FCFF-F463-4C56-960C-7D7D41093933}" destId="{B59C1AC5-5B56-4360-B522-E3ECEE7DDAEF}" srcOrd="0" destOrd="0" parTransId="{1B3C8F70-5185-4122-B0DC-13E9AFAD2757}" sibTransId="{1B78D757-6A35-4EC6-9E25-A5DE96D8F075}"/>
    <dgm:cxn modelId="{7D6834B1-4237-48D1-AB98-6D5C9866662C}" type="presOf" srcId="{7BC8FCFF-F463-4C56-960C-7D7D41093933}" destId="{681BA40B-028B-4547-8E51-40A400E576A2}" srcOrd="1" destOrd="0" presId="urn:microsoft.com/office/officeart/2005/8/layout/target3"/>
    <dgm:cxn modelId="{C901E1B3-3D61-43FB-B7E3-7F9E44289995}" srcId="{4ECD7452-D1DE-4285-988A-6BBA61F2453A}" destId="{B21974D0-F6E1-474D-A8F2-89D9EEC34B58}" srcOrd="0" destOrd="0" parTransId="{176928A5-B4E2-4C0B-BA29-7FF59B0CE137}" sibTransId="{1F4B691C-D58D-4F7F-BFE3-0AC142D6E6D1}"/>
    <dgm:cxn modelId="{BE7487CA-D85C-4E4D-A646-C0653387B1FB}" type="presOf" srcId="{4ECD7452-D1DE-4285-988A-6BBA61F2453A}" destId="{99BF2E4A-035F-48D6-9767-344DCE6C3F7D}" srcOrd="1" destOrd="0" presId="urn:microsoft.com/office/officeart/2005/8/layout/target3"/>
    <dgm:cxn modelId="{286B2BD1-05A1-4FCA-9D56-83EB2567487F}" type="presOf" srcId="{B21974D0-F6E1-474D-A8F2-89D9EEC34B58}" destId="{8B9B930B-40B9-481F-AED5-476B30CB60BC}" srcOrd="0" destOrd="0" presId="urn:microsoft.com/office/officeart/2005/8/layout/target3"/>
    <dgm:cxn modelId="{3EE5ACD8-27C6-498A-9926-8A849F37CE2C}" type="presOf" srcId="{E1463A3B-6062-45FD-A866-DB26D4CAF8F4}" destId="{5E21ADBE-B2C4-4E50-8D38-76E93208A2A0}" srcOrd="0" destOrd="2" presId="urn:microsoft.com/office/officeart/2005/8/layout/target3"/>
    <dgm:cxn modelId="{78FECFDF-BF29-45A4-AFBE-338074141930}" type="presOf" srcId="{546D99CF-DB8B-49AA-8AED-495272EFC655}" destId="{A526067A-AD46-4F5B-AB54-9031C3A85762}" srcOrd="0" destOrd="0" presId="urn:microsoft.com/office/officeart/2005/8/layout/target3"/>
    <dgm:cxn modelId="{08EB80E4-1007-4C15-885D-A22C2D8A6A3E}" srcId="{8DEE9BFA-399D-4842-B5B8-A295C6AE3ADD}" destId="{72281D11-56D7-43D9-A5C6-098CAFE6415A}" srcOrd="4" destOrd="0" parTransId="{A8D4EF53-589C-4DA7-9B2C-730F39063945}" sibTransId="{00D2705F-ED28-4794-AF2F-87B4DB620B9E}"/>
    <dgm:cxn modelId="{160458E8-FC02-40E7-A703-D175F16629B3}" type="presOf" srcId="{8DEE9BFA-399D-4842-B5B8-A295C6AE3ADD}" destId="{0F84C31F-BEF7-48A3-9095-06A56CDAF5AD}" srcOrd="0" destOrd="0" presId="urn:microsoft.com/office/officeart/2005/8/layout/target3"/>
    <dgm:cxn modelId="{63EF38EE-82AC-495D-8ED5-ED6FFC7F064C}" srcId="{8DEE9BFA-399D-4842-B5B8-A295C6AE3ADD}" destId="{E1463A3B-6062-45FD-A866-DB26D4CAF8F4}" srcOrd="2" destOrd="0" parTransId="{641C8FA6-E525-4EE6-8FCA-CADC253E0FC3}" sibTransId="{567BE1EB-EF83-47F5-9159-0EADD2062CF4}"/>
    <dgm:cxn modelId="{8B88ABEE-F320-4BDF-B742-EA3E29AE9701}" type="presOf" srcId="{7BC8FCFF-F463-4C56-960C-7D7D41093933}" destId="{5CDCF6E6-047D-420D-985B-41F95702034B}" srcOrd="0" destOrd="0" presId="urn:microsoft.com/office/officeart/2005/8/layout/target3"/>
    <dgm:cxn modelId="{ADD27AF0-DE64-4145-A008-39AF287A89BD}" type="presOf" srcId="{72281D11-56D7-43D9-A5C6-098CAFE6415A}" destId="{5E21ADBE-B2C4-4E50-8D38-76E93208A2A0}" srcOrd="0" destOrd="4" presId="urn:microsoft.com/office/officeart/2005/8/layout/target3"/>
    <dgm:cxn modelId="{780F99F9-1B2A-4C91-8CD7-2998D5F17B32}" srcId="{8DEE9BFA-399D-4842-B5B8-A295C6AE3ADD}" destId="{1CC91F9C-D33D-4BCC-8507-2A202199829D}" srcOrd="1" destOrd="0" parTransId="{98285CB4-85C4-49E9-BBE8-7395D7804F20}" sibTransId="{DE1A2AEA-79FF-4B64-A06C-2F2CEBD23958}"/>
    <dgm:cxn modelId="{83621644-179D-481E-9080-579F3E3BD6E2}" type="presParOf" srcId="{A526067A-AD46-4F5B-AB54-9031C3A85762}" destId="{E7765978-D9A7-4742-B223-033E94AC9407}" srcOrd="0" destOrd="0" presId="urn:microsoft.com/office/officeart/2005/8/layout/target3"/>
    <dgm:cxn modelId="{2838DC4F-F7A8-49EE-83CE-4530C05AF31E}" type="presParOf" srcId="{A526067A-AD46-4F5B-AB54-9031C3A85762}" destId="{B4DD79FB-CB55-4F3D-8A2F-501815EF898D}" srcOrd="1" destOrd="0" presId="urn:microsoft.com/office/officeart/2005/8/layout/target3"/>
    <dgm:cxn modelId="{A821A516-358D-4770-9665-27E27591939C}" type="presParOf" srcId="{A526067A-AD46-4F5B-AB54-9031C3A85762}" destId="{0F84C31F-BEF7-48A3-9095-06A56CDAF5AD}" srcOrd="2" destOrd="0" presId="urn:microsoft.com/office/officeart/2005/8/layout/target3"/>
    <dgm:cxn modelId="{2AF92915-B6B3-4033-9A11-9E848C683775}" type="presParOf" srcId="{A526067A-AD46-4F5B-AB54-9031C3A85762}" destId="{7DFC9395-FA9D-40E0-A1B7-8EAAB2CCE672}" srcOrd="3" destOrd="0" presId="urn:microsoft.com/office/officeart/2005/8/layout/target3"/>
    <dgm:cxn modelId="{50670BF2-270F-4891-B185-E959FD2C117A}" type="presParOf" srcId="{A526067A-AD46-4F5B-AB54-9031C3A85762}" destId="{2E06D295-210A-4815-939D-8F03AC44B2B3}" srcOrd="4" destOrd="0" presId="urn:microsoft.com/office/officeart/2005/8/layout/target3"/>
    <dgm:cxn modelId="{019D1F04-C9A8-49C4-8155-1FC3234085A8}" type="presParOf" srcId="{A526067A-AD46-4F5B-AB54-9031C3A85762}" destId="{84775689-8708-4AE9-A235-D7D7AB0C8809}" srcOrd="5" destOrd="0" presId="urn:microsoft.com/office/officeart/2005/8/layout/target3"/>
    <dgm:cxn modelId="{0D230E54-7D09-40CB-AB28-2A199EE2DBDF}" type="presParOf" srcId="{A526067A-AD46-4F5B-AB54-9031C3A85762}" destId="{F141CD02-CBC8-467C-8967-6786FCF05902}" srcOrd="6" destOrd="0" presId="urn:microsoft.com/office/officeart/2005/8/layout/target3"/>
    <dgm:cxn modelId="{22645DDA-061A-4FB1-BC40-7A9E2BD413D7}" type="presParOf" srcId="{A526067A-AD46-4F5B-AB54-9031C3A85762}" destId="{85FC3768-E24D-400A-B71B-1AC51CCF654B}" srcOrd="7" destOrd="0" presId="urn:microsoft.com/office/officeart/2005/8/layout/target3"/>
    <dgm:cxn modelId="{833E0506-697F-4CD3-AA55-7292FD95F9A1}" type="presParOf" srcId="{A526067A-AD46-4F5B-AB54-9031C3A85762}" destId="{5CDCF6E6-047D-420D-985B-41F95702034B}" srcOrd="8" destOrd="0" presId="urn:microsoft.com/office/officeart/2005/8/layout/target3"/>
    <dgm:cxn modelId="{689ED5D2-DC18-4E99-8A33-CF779B60D6B9}" type="presParOf" srcId="{A526067A-AD46-4F5B-AB54-9031C3A85762}" destId="{54D11EF6-60B4-4DC3-88FE-E8F72CDFF71C}" srcOrd="9" destOrd="0" presId="urn:microsoft.com/office/officeart/2005/8/layout/target3"/>
    <dgm:cxn modelId="{B89E5EE8-AB03-4232-9752-54C61CA5A34C}" type="presParOf" srcId="{A526067A-AD46-4F5B-AB54-9031C3A85762}" destId="{5E21ADBE-B2C4-4E50-8D38-76E93208A2A0}" srcOrd="10" destOrd="0" presId="urn:microsoft.com/office/officeart/2005/8/layout/target3"/>
    <dgm:cxn modelId="{A73361C1-BA23-402A-8E1A-0E170485E0A2}" type="presParOf" srcId="{A526067A-AD46-4F5B-AB54-9031C3A85762}" destId="{99BF2E4A-035F-48D6-9767-344DCE6C3F7D}" srcOrd="11" destOrd="0" presId="urn:microsoft.com/office/officeart/2005/8/layout/target3"/>
    <dgm:cxn modelId="{05646CDA-2309-4247-BD66-B4A8AD774347}" type="presParOf" srcId="{A526067A-AD46-4F5B-AB54-9031C3A85762}" destId="{8B9B930B-40B9-481F-AED5-476B30CB60BC}" srcOrd="12" destOrd="0" presId="urn:microsoft.com/office/officeart/2005/8/layout/target3"/>
    <dgm:cxn modelId="{80D97D5D-348A-4896-8965-E626374053CC}" type="presParOf" srcId="{A526067A-AD46-4F5B-AB54-9031C3A85762}" destId="{681BA40B-028B-4547-8E51-40A400E576A2}" srcOrd="13" destOrd="0" presId="urn:microsoft.com/office/officeart/2005/8/layout/target3"/>
    <dgm:cxn modelId="{6C5A632C-3B4D-4F64-8621-24FD3989F169}" type="presParOf" srcId="{A526067A-AD46-4F5B-AB54-9031C3A85762}" destId="{001093EF-09C6-44AE-84A1-4BC8DCE9169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24E12-F37E-4A69-96FC-65AE60905D4A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id-ID"/>
        </a:p>
      </dgm:t>
    </dgm:pt>
    <dgm:pt modelId="{5EE1379C-3110-4E85-BA27-9603DB934E28}">
      <dgm:prSet phldrT="[Text]" custT="1"/>
      <dgm:spPr/>
      <dgm:t>
        <a:bodyPr/>
        <a:lstStyle/>
        <a:p>
          <a:r>
            <a:rPr lang="id-ID" sz="12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Bahasa Pemrograman</a:t>
          </a:r>
        </a:p>
      </dgm:t>
    </dgm:pt>
    <dgm:pt modelId="{8EB34A6F-907F-414A-A59B-97EAA49F50EB}" type="parTrans" cxnId="{916116AF-6C3B-48C0-9D30-80FBA932CDA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931A9E6-5CB7-46D5-B706-76A7CD00BF3D}" type="sibTrans" cxnId="{916116AF-6C3B-48C0-9D30-80FBA932CDA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7FC05E7-4209-425C-999D-5579BD00DA1B}">
      <dgm:prSet phldrT="[Text]" custT="1"/>
      <dgm:spPr/>
      <dgm:t>
        <a:bodyPr/>
        <a:lstStyle/>
        <a:p>
          <a:r>
            <a:rPr lang="id-ID" sz="12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imperatif</a:t>
          </a:r>
        </a:p>
      </dgm:t>
    </dgm:pt>
    <dgm:pt modelId="{61EAF77D-9A6C-4B2E-A78F-A4372B5D59F5}" type="parTrans" cxnId="{B9270AB9-7DF1-4B56-AFF2-012C9CB8740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5EAFC24-A887-4728-8A3A-87F76CD05102}" type="sibTrans" cxnId="{B9270AB9-7DF1-4B56-AFF2-012C9CB8740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286B56F-1086-41FB-A97A-A2EFDB430B00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prosedural</a:t>
          </a:r>
        </a:p>
      </dgm:t>
    </dgm:pt>
    <dgm:pt modelId="{98EED49D-B379-4406-9F5B-56BAD3E05EB2}" type="parTrans" cxnId="{13A81EF1-8ED6-44A6-93B7-3745A1EDFFA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64567E-3CA4-4525-889E-F44B94B52C65}" type="sibTrans" cxnId="{13A81EF1-8ED6-44A6-93B7-3745A1EDFFA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809B40-A169-499C-A45A-787A837E1C6A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berorientasi objek</a:t>
          </a:r>
        </a:p>
      </dgm:t>
    </dgm:pt>
    <dgm:pt modelId="{7961A666-06B1-4FA9-A03C-28894277879F}" type="parTrans" cxnId="{9C978B52-D42A-4C95-9CBC-91F6224DFA92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430939A-838A-4E19-8998-7B5930ED604A}" type="sibTrans" cxnId="{9C978B52-D42A-4C95-9CBC-91F6224DFA92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1A8663-3D80-4877-861B-21668E17D654}">
      <dgm:prSet phldrT="[Text]" custT="1"/>
      <dgm:spPr/>
      <dgm:t>
        <a:bodyPr/>
        <a:lstStyle/>
        <a:p>
          <a:r>
            <a:rPr lang="id-ID" sz="12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deklaratif</a:t>
          </a:r>
        </a:p>
      </dgm:t>
    </dgm:pt>
    <dgm:pt modelId="{9A504941-6686-40F8-A7DA-4F00A097C178}" type="parTrans" cxnId="{F0010BF7-BA8F-4456-AEF2-C08C8E4E8794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EBA63F-47D9-4EE2-9684-C93CD3615160}" type="sibTrans" cxnId="{F0010BF7-BA8F-4456-AEF2-C08C8E4E8794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D6DA9D-68CF-42D9-BCCB-B860B2F3F3E8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logika</a:t>
          </a:r>
        </a:p>
      </dgm:t>
    </dgm:pt>
    <dgm:pt modelId="{CAE5C1C3-39AC-43C4-8BD2-7E822741D764}" type="parTrans" cxnId="{3F53ADB3-527B-40D3-99AC-7EB5127521C3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1C82ED-405B-4F41-8A55-14FA0EE345BE}" type="sibTrans" cxnId="{3F53ADB3-527B-40D3-99AC-7EB5127521C3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3C195E9-1909-4E5B-9C94-E1411AE81F3D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parallel processing</a:t>
          </a:r>
        </a:p>
      </dgm:t>
    </dgm:pt>
    <dgm:pt modelId="{57B3494B-7E62-434F-8664-9B928BB1A029}" type="parTrans" cxnId="{5419C141-328C-4796-966C-02A6CCA57AC9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890ADE-EBC9-46F9-932E-B091E13D5FA6}" type="sibTrans" cxnId="{5419C141-328C-4796-966C-02A6CCA57AC9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BD397BD-47C9-4948-92A1-1B5642C1C367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fungsional</a:t>
          </a:r>
        </a:p>
      </dgm:t>
    </dgm:pt>
    <dgm:pt modelId="{D9945FE5-A25B-49E8-8886-E9778798B424}" type="parTrans" cxnId="{2F49FF36-E844-48F3-89FC-E5FA1DAD21D7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5FC416-48DC-4A56-B43C-67106302287C}" type="sibTrans" cxnId="{2F49FF36-E844-48F3-89FC-E5FA1DAD21D7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56AEA10-3FC1-4B6A-A2C7-0B1CDBD41450}">
      <dgm:prSet phldrT="[Text]" custT="1"/>
      <dgm:spPr/>
      <dgm:t>
        <a:bodyPr/>
        <a:lstStyle/>
        <a:p>
          <a:r>
            <a:rPr lang="id-ID" sz="11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database</a:t>
          </a:r>
        </a:p>
      </dgm:t>
    </dgm:pt>
    <dgm:pt modelId="{A2C5A0FF-B193-4DCF-95A9-F307FA7F2D29}" type="parTrans" cxnId="{7B6E1B85-4756-4098-9470-F109A5ECB402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66D41B6-84C3-4D20-8A2A-464E7B112A40}" type="sibTrans" cxnId="{7B6E1B85-4756-4098-9470-F109A5ECB402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8E3043F-83BA-4B83-A60F-2DA35CB0F822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Pascal, C/C++, BASIC, FORTRAN, dll</a:t>
          </a:r>
        </a:p>
      </dgm:t>
    </dgm:pt>
    <dgm:pt modelId="{10C1BEA5-6EDC-49BA-8022-5C68898FAF04}" type="parTrans" cxnId="{FE5BF14F-B853-4CA5-B6E6-8829A529DFB9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762B3D8-798C-41AA-96D9-A07C5954EE39}" type="sibTrans" cxnId="{FE5BF14F-B853-4CA5-B6E6-8829A529DFB9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F9855D-BAA2-48EA-8FB7-8EAB8AF77D98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C++, Java,, Object Pascal, Smalltalk, Eiffel</a:t>
          </a:r>
        </a:p>
      </dgm:t>
    </dgm:pt>
    <dgm:pt modelId="{CB39F935-44A2-4ADD-983D-D547CAD309BF}" type="parTrans" cxnId="{49197E68-2850-4D3F-A2FA-D215422DB34F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4A8931-5B00-44F7-99F8-8576E80018B0}" type="sibTrans" cxnId="{49197E68-2850-4D3F-A2FA-D215422DB34F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BD8ADC-8489-4438-8C3F-5B9383EEFA35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Ada, Pascal S, C-Linda</a:t>
          </a:r>
        </a:p>
      </dgm:t>
    </dgm:pt>
    <dgm:pt modelId="{6F8BB136-CB34-41FC-B9FA-D8445BCC9E6D}" type="parTrans" cxnId="{2BE4A8B7-8BCA-4D93-AF8F-D28453DD384E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8B67BB5-F809-42FF-A62A-35C373D1C30D}" type="sibTrans" cxnId="{2BE4A8B7-8BCA-4D93-AF8F-D28453DD384E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92B583E-DD25-41F4-9274-6211229842AD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Prolog</a:t>
          </a:r>
        </a:p>
      </dgm:t>
    </dgm:pt>
    <dgm:pt modelId="{A4B06686-B752-4D15-A988-D1355D6CD097}" type="parTrans" cxnId="{DAB88317-9A01-427C-BFC6-C37F787FB1F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202C354-F462-4372-9292-6DACB9C96534}" type="sibTrans" cxnId="{DAB88317-9A01-427C-BFC6-C37F787FB1FB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A4FBBDE-1494-43B1-9183-D540D649E87F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Lisp, APL, Scheme</a:t>
          </a:r>
        </a:p>
      </dgm:t>
    </dgm:pt>
    <dgm:pt modelId="{BB21C581-D56A-4D14-A856-811D7FD67875}" type="parTrans" cxnId="{AB152003-F7FF-4BE5-BE73-22D501ACB3D8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D434E1-90DD-4191-8556-5C079D97F718}" type="sibTrans" cxnId="{AB152003-F7FF-4BE5-BE73-22D501ACB3D8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C0C9D62-604B-4275-97F0-C1561A21E52C}">
      <dgm:prSet phldrT="[Text]"/>
      <dgm:spPr/>
      <dgm:t>
        <a:bodyPr/>
        <a:lstStyle/>
        <a:p>
          <a:r>
            <a:rPr lang="id-ID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SQL</a:t>
          </a:r>
        </a:p>
      </dgm:t>
    </dgm:pt>
    <dgm:pt modelId="{67FF4D95-70E0-462C-88D8-66962A1669D5}" type="parTrans" cxnId="{B969388D-FC3D-4BD1-8AB1-8061293F1CA0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4EC5A5-4D7C-45D1-8E09-0754490414EA}" type="sibTrans" cxnId="{B969388D-FC3D-4BD1-8AB1-8061293F1CA0}">
      <dgm:prSet/>
      <dgm:spPr/>
      <dgm:t>
        <a:bodyPr/>
        <a:lstStyle/>
        <a:p>
          <a:endParaRPr lang="id-ID" b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E10DB7-0DB4-439D-A81B-AAA5600461DF}" type="pres">
      <dgm:prSet presAssocID="{F2324E12-F37E-4A69-96FC-65AE60905D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E3C398-8FA5-4916-8D86-EB9A054C269A}" type="pres">
      <dgm:prSet presAssocID="{5EE1379C-3110-4E85-BA27-9603DB934E28}" presName="hierRoot1" presStyleCnt="0"/>
      <dgm:spPr/>
    </dgm:pt>
    <dgm:pt modelId="{2CD517F8-8609-46D8-A24F-B955BCEBCD9E}" type="pres">
      <dgm:prSet presAssocID="{5EE1379C-3110-4E85-BA27-9603DB934E28}" presName="composite" presStyleCnt="0"/>
      <dgm:spPr/>
    </dgm:pt>
    <dgm:pt modelId="{54D37F57-B69B-483A-AFB0-9CFA12F31D89}" type="pres">
      <dgm:prSet presAssocID="{5EE1379C-3110-4E85-BA27-9603DB934E28}" presName="background" presStyleLbl="node0" presStyleIdx="0" presStyleCnt="1"/>
      <dgm:spPr/>
    </dgm:pt>
    <dgm:pt modelId="{2F9A7B7C-22E8-4DC5-AAC9-71F2DA628DDD}" type="pres">
      <dgm:prSet presAssocID="{5EE1379C-3110-4E85-BA27-9603DB934E28}" presName="text" presStyleLbl="fgAcc0" presStyleIdx="0" presStyleCnt="1" custScaleX="162082">
        <dgm:presLayoutVars>
          <dgm:chPref val="3"/>
        </dgm:presLayoutVars>
      </dgm:prSet>
      <dgm:spPr/>
    </dgm:pt>
    <dgm:pt modelId="{BC270D0C-66E9-4C10-B1C8-FFDAE4788536}" type="pres">
      <dgm:prSet presAssocID="{5EE1379C-3110-4E85-BA27-9603DB934E28}" presName="hierChild2" presStyleCnt="0"/>
      <dgm:spPr/>
    </dgm:pt>
    <dgm:pt modelId="{D579E5A6-0C68-4ED1-916C-E98F5327A891}" type="pres">
      <dgm:prSet presAssocID="{61EAF77D-9A6C-4B2E-A78F-A4372B5D59F5}" presName="Name10" presStyleLbl="parChTrans1D2" presStyleIdx="0" presStyleCnt="2"/>
      <dgm:spPr/>
    </dgm:pt>
    <dgm:pt modelId="{EA23A99C-3FD9-4182-950B-7735E666E897}" type="pres">
      <dgm:prSet presAssocID="{97FC05E7-4209-425C-999D-5579BD00DA1B}" presName="hierRoot2" presStyleCnt="0"/>
      <dgm:spPr/>
    </dgm:pt>
    <dgm:pt modelId="{B3DF0800-2E3B-4AE7-B5E9-2BD33E322201}" type="pres">
      <dgm:prSet presAssocID="{97FC05E7-4209-425C-999D-5579BD00DA1B}" presName="composite2" presStyleCnt="0"/>
      <dgm:spPr/>
    </dgm:pt>
    <dgm:pt modelId="{9F09AD82-9F46-492F-B37D-A68EFDB10B75}" type="pres">
      <dgm:prSet presAssocID="{97FC05E7-4209-425C-999D-5579BD00DA1B}" presName="background2" presStyleLbl="node2" presStyleIdx="0" presStyleCnt="2"/>
      <dgm:spPr/>
    </dgm:pt>
    <dgm:pt modelId="{D9950734-A825-4CAD-8A1A-614712A4DC31}" type="pres">
      <dgm:prSet presAssocID="{97FC05E7-4209-425C-999D-5579BD00DA1B}" presName="text2" presStyleLbl="fgAcc2" presStyleIdx="0" presStyleCnt="2">
        <dgm:presLayoutVars>
          <dgm:chPref val="3"/>
        </dgm:presLayoutVars>
      </dgm:prSet>
      <dgm:spPr/>
    </dgm:pt>
    <dgm:pt modelId="{F79D2151-5FD0-4FC6-AD5F-4B94A939D860}" type="pres">
      <dgm:prSet presAssocID="{97FC05E7-4209-425C-999D-5579BD00DA1B}" presName="hierChild3" presStyleCnt="0"/>
      <dgm:spPr/>
    </dgm:pt>
    <dgm:pt modelId="{E2923547-37B2-4E88-9C0F-E68201AE6B73}" type="pres">
      <dgm:prSet presAssocID="{98EED49D-B379-4406-9F5B-56BAD3E05EB2}" presName="Name17" presStyleLbl="parChTrans1D3" presStyleIdx="0" presStyleCnt="6"/>
      <dgm:spPr/>
    </dgm:pt>
    <dgm:pt modelId="{87180A98-8451-43EB-8D24-733BC6C557D2}" type="pres">
      <dgm:prSet presAssocID="{C286B56F-1086-41FB-A97A-A2EFDB430B00}" presName="hierRoot3" presStyleCnt="0"/>
      <dgm:spPr/>
    </dgm:pt>
    <dgm:pt modelId="{37BFBF74-2875-4D97-B483-A2A57DEF6997}" type="pres">
      <dgm:prSet presAssocID="{C286B56F-1086-41FB-A97A-A2EFDB430B00}" presName="composite3" presStyleCnt="0"/>
      <dgm:spPr/>
    </dgm:pt>
    <dgm:pt modelId="{670C22EC-AE9B-48CC-858B-B440B000B61F}" type="pres">
      <dgm:prSet presAssocID="{C286B56F-1086-41FB-A97A-A2EFDB430B00}" presName="background3" presStyleLbl="node3" presStyleIdx="0" presStyleCnt="6"/>
      <dgm:spPr/>
    </dgm:pt>
    <dgm:pt modelId="{F15A1938-CA64-4D88-9D47-C92355924D2D}" type="pres">
      <dgm:prSet presAssocID="{C286B56F-1086-41FB-A97A-A2EFDB430B00}" presName="text3" presStyleLbl="fgAcc3" presStyleIdx="0" presStyleCnt="6">
        <dgm:presLayoutVars>
          <dgm:chPref val="3"/>
        </dgm:presLayoutVars>
      </dgm:prSet>
      <dgm:spPr/>
    </dgm:pt>
    <dgm:pt modelId="{3661AA3E-17D3-4211-9565-C6699654C056}" type="pres">
      <dgm:prSet presAssocID="{C286B56F-1086-41FB-A97A-A2EFDB430B00}" presName="hierChild4" presStyleCnt="0"/>
      <dgm:spPr/>
    </dgm:pt>
    <dgm:pt modelId="{656AD67E-5F36-4255-94EC-9FFD0FB5DEDD}" type="pres">
      <dgm:prSet presAssocID="{10C1BEA5-6EDC-49BA-8022-5C68898FAF04}" presName="Name23" presStyleLbl="parChTrans1D4" presStyleIdx="0" presStyleCnt="6"/>
      <dgm:spPr/>
    </dgm:pt>
    <dgm:pt modelId="{AD280ADD-EEB6-442E-92F2-152937CA152A}" type="pres">
      <dgm:prSet presAssocID="{68E3043F-83BA-4B83-A60F-2DA35CB0F822}" presName="hierRoot4" presStyleCnt="0"/>
      <dgm:spPr/>
    </dgm:pt>
    <dgm:pt modelId="{0747B056-A138-497A-886D-B8ABDC88A406}" type="pres">
      <dgm:prSet presAssocID="{68E3043F-83BA-4B83-A60F-2DA35CB0F822}" presName="composite4" presStyleCnt="0"/>
      <dgm:spPr/>
    </dgm:pt>
    <dgm:pt modelId="{6627DDF0-F795-4698-8FB9-F7E4615114FD}" type="pres">
      <dgm:prSet presAssocID="{68E3043F-83BA-4B83-A60F-2DA35CB0F822}" presName="background4" presStyleLbl="node4" presStyleIdx="0" presStyleCnt="6"/>
      <dgm:spPr/>
    </dgm:pt>
    <dgm:pt modelId="{A7239543-29F2-4F9C-AD28-5125418207EE}" type="pres">
      <dgm:prSet presAssocID="{68E3043F-83BA-4B83-A60F-2DA35CB0F822}" presName="text4" presStyleLbl="fgAcc4" presStyleIdx="0" presStyleCnt="6">
        <dgm:presLayoutVars>
          <dgm:chPref val="3"/>
        </dgm:presLayoutVars>
      </dgm:prSet>
      <dgm:spPr/>
    </dgm:pt>
    <dgm:pt modelId="{DB5FB70E-F0E4-4293-808A-16C6FCF3EBAC}" type="pres">
      <dgm:prSet presAssocID="{68E3043F-83BA-4B83-A60F-2DA35CB0F822}" presName="hierChild5" presStyleCnt="0"/>
      <dgm:spPr/>
    </dgm:pt>
    <dgm:pt modelId="{9036939C-3BE2-4182-A0ED-FB1B6103B310}" type="pres">
      <dgm:prSet presAssocID="{7961A666-06B1-4FA9-A03C-28894277879F}" presName="Name17" presStyleLbl="parChTrans1D3" presStyleIdx="1" presStyleCnt="6"/>
      <dgm:spPr/>
    </dgm:pt>
    <dgm:pt modelId="{855C811E-DFEB-44B3-B47E-4334FD30CA6B}" type="pres">
      <dgm:prSet presAssocID="{AD809B40-A169-499C-A45A-787A837E1C6A}" presName="hierRoot3" presStyleCnt="0"/>
      <dgm:spPr/>
    </dgm:pt>
    <dgm:pt modelId="{F7BDEEC2-16AE-4B5A-89C6-F2B89C5B8F3A}" type="pres">
      <dgm:prSet presAssocID="{AD809B40-A169-499C-A45A-787A837E1C6A}" presName="composite3" presStyleCnt="0"/>
      <dgm:spPr/>
    </dgm:pt>
    <dgm:pt modelId="{32AB29D8-5882-4008-9B1D-E46343392482}" type="pres">
      <dgm:prSet presAssocID="{AD809B40-A169-499C-A45A-787A837E1C6A}" presName="background3" presStyleLbl="node3" presStyleIdx="1" presStyleCnt="6"/>
      <dgm:spPr/>
    </dgm:pt>
    <dgm:pt modelId="{B4FFEFF7-0910-46C7-BC5C-EC1530B99653}" type="pres">
      <dgm:prSet presAssocID="{AD809B40-A169-499C-A45A-787A837E1C6A}" presName="text3" presStyleLbl="fgAcc3" presStyleIdx="1" presStyleCnt="6" custScaleX="114847">
        <dgm:presLayoutVars>
          <dgm:chPref val="3"/>
        </dgm:presLayoutVars>
      </dgm:prSet>
      <dgm:spPr/>
    </dgm:pt>
    <dgm:pt modelId="{6537B08A-4BF5-498C-BA59-9129A140B2B7}" type="pres">
      <dgm:prSet presAssocID="{AD809B40-A169-499C-A45A-787A837E1C6A}" presName="hierChild4" presStyleCnt="0"/>
      <dgm:spPr/>
    </dgm:pt>
    <dgm:pt modelId="{12EEAF45-8115-47C9-A3F7-B1A9EB9D61FE}" type="pres">
      <dgm:prSet presAssocID="{CB39F935-44A2-4ADD-983D-D547CAD309BF}" presName="Name23" presStyleLbl="parChTrans1D4" presStyleIdx="1" presStyleCnt="6"/>
      <dgm:spPr/>
    </dgm:pt>
    <dgm:pt modelId="{D9896356-9C59-42F8-9C4E-7BDCAA812A14}" type="pres">
      <dgm:prSet presAssocID="{53F9855D-BAA2-48EA-8FB7-8EAB8AF77D98}" presName="hierRoot4" presStyleCnt="0"/>
      <dgm:spPr/>
    </dgm:pt>
    <dgm:pt modelId="{C18769C9-0545-47C6-AAB0-D47C596CDF45}" type="pres">
      <dgm:prSet presAssocID="{53F9855D-BAA2-48EA-8FB7-8EAB8AF77D98}" presName="composite4" presStyleCnt="0"/>
      <dgm:spPr/>
    </dgm:pt>
    <dgm:pt modelId="{DC1E6143-A8CA-4133-90CA-526520753361}" type="pres">
      <dgm:prSet presAssocID="{53F9855D-BAA2-48EA-8FB7-8EAB8AF77D98}" presName="background4" presStyleLbl="node4" presStyleIdx="1" presStyleCnt="6"/>
      <dgm:spPr/>
    </dgm:pt>
    <dgm:pt modelId="{C5134A54-388F-4D56-AF34-14EB634E7C4D}" type="pres">
      <dgm:prSet presAssocID="{53F9855D-BAA2-48EA-8FB7-8EAB8AF77D98}" presName="text4" presStyleLbl="fgAcc4" presStyleIdx="1" presStyleCnt="6">
        <dgm:presLayoutVars>
          <dgm:chPref val="3"/>
        </dgm:presLayoutVars>
      </dgm:prSet>
      <dgm:spPr/>
    </dgm:pt>
    <dgm:pt modelId="{7B1748ED-C20B-44C1-8BC6-EC57210299C6}" type="pres">
      <dgm:prSet presAssocID="{53F9855D-BAA2-48EA-8FB7-8EAB8AF77D98}" presName="hierChild5" presStyleCnt="0"/>
      <dgm:spPr/>
    </dgm:pt>
    <dgm:pt modelId="{DBA86275-5D39-4287-A44B-1D1D7849E0AD}" type="pres">
      <dgm:prSet presAssocID="{57B3494B-7E62-434F-8664-9B928BB1A029}" presName="Name17" presStyleLbl="parChTrans1D3" presStyleIdx="2" presStyleCnt="6"/>
      <dgm:spPr/>
    </dgm:pt>
    <dgm:pt modelId="{40720D75-69BF-4FD0-929D-3854FB2D73ED}" type="pres">
      <dgm:prSet presAssocID="{C3C195E9-1909-4E5B-9C94-E1411AE81F3D}" presName="hierRoot3" presStyleCnt="0"/>
      <dgm:spPr/>
    </dgm:pt>
    <dgm:pt modelId="{8FE61D45-58CF-4D52-A337-8D3F1F4ED915}" type="pres">
      <dgm:prSet presAssocID="{C3C195E9-1909-4E5B-9C94-E1411AE81F3D}" presName="composite3" presStyleCnt="0"/>
      <dgm:spPr/>
    </dgm:pt>
    <dgm:pt modelId="{F120BF9C-AAD6-4693-AF44-3836D9A33EBA}" type="pres">
      <dgm:prSet presAssocID="{C3C195E9-1909-4E5B-9C94-E1411AE81F3D}" presName="background3" presStyleLbl="node3" presStyleIdx="2" presStyleCnt="6"/>
      <dgm:spPr/>
    </dgm:pt>
    <dgm:pt modelId="{CC038C05-F8EE-46A4-A235-08411BE0F745}" type="pres">
      <dgm:prSet presAssocID="{C3C195E9-1909-4E5B-9C94-E1411AE81F3D}" presName="text3" presStyleLbl="fgAcc3" presStyleIdx="2" presStyleCnt="6">
        <dgm:presLayoutVars>
          <dgm:chPref val="3"/>
        </dgm:presLayoutVars>
      </dgm:prSet>
      <dgm:spPr/>
    </dgm:pt>
    <dgm:pt modelId="{1EB7662D-290E-45B4-9619-C53DE3DD19A9}" type="pres">
      <dgm:prSet presAssocID="{C3C195E9-1909-4E5B-9C94-E1411AE81F3D}" presName="hierChild4" presStyleCnt="0"/>
      <dgm:spPr/>
    </dgm:pt>
    <dgm:pt modelId="{3E45F0EE-6D58-4896-9330-FDA6CDEC8E15}" type="pres">
      <dgm:prSet presAssocID="{6F8BB136-CB34-41FC-B9FA-D8445BCC9E6D}" presName="Name23" presStyleLbl="parChTrans1D4" presStyleIdx="2" presStyleCnt="6"/>
      <dgm:spPr/>
    </dgm:pt>
    <dgm:pt modelId="{6A8B5700-72F5-43A1-A44D-09A50FAB5668}" type="pres">
      <dgm:prSet presAssocID="{D0BD8ADC-8489-4438-8C3F-5B9383EEFA35}" presName="hierRoot4" presStyleCnt="0"/>
      <dgm:spPr/>
    </dgm:pt>
    <dgm:pt modelId="{25777D67-6CC6-47C6-AD51-0DB2DF2D2A16}" type="pres">
      <dgm:prSet presAssocID="{D0BD8ADC-8489-4438-8C3F-5B9383EEFA35}" presName="composite4" presStyleCnt="0"/>
      <dgm:spPr/>
    </dgm:pt>
    <dgm:pt modelId="{AD14A853-C357-4124-B9B9-72840714E7A4}" type="pres">
      <dgm:prSet presAssocID="{D0BD8ADC-8489-4438-8C3F-5B9383EEFA35}" presName="background4" presStyleLbl="node4" presStyleIdx="2" presStyleCnt="6"/>
      <dgm:spPr/>
    </dgm:pt>
    <dgm:pt modelId="{0E68575C-71C3-4CEC-AF52-6160197EBB0A}" type="pres">
      <dgm:prSet presAssocID="{D0BD8ADC-8489-4438-8C3F-5B9383EEFA35}" presName="text4" presStyleLbl="fgAcc4" presStyleIdx="2" presStyleCnt="6">
        <dgm:presLayoutVars>
          <dgm:chPref val="3"/>
        </dgm:presLayoutVars>
      </dgm:prSet>
      <dgm:spPr/>
    </dgm:pt>
    <dgm:pt modelId="{F9B15549-A7E4-411F-8E11-63D04BCEEB40}" type="pres">
      <dgm:prSet presAssocID="{D0BD8ADC-8489-4438-8C3F-5B9383EEFA35}" presName="hierChild5" presStyleCnt="0"/>
      <dgm:spPr/>
    </dgm:pt>
    <dgm:pt modelId="{D67F25A6-52FD-4EAA-9C76-B4C1A1F48D52}" type="pres">
      <dgm:prSet presAssocID="{9A504941-6686-40F8-A7DA-4F00A097C178}" presName="Name10" presStyleLbl="parChTrans1D2" presStyleIdx="1" presStyleCnt="2"/>
      <dgm:spPr/>
    </dgm:pt>
    <dgm:pt modelId="{2C1458F0-17D2-4F5C-A611-E5129D455A7D}" type="pres">
      <dgm:prSet presAssocID="{021A8663-3D80-4877-861B-21668E17D654}" presName="hierRoot2" presStyleCnt="0"/>
      <dgm:spPr/>
    </dgm:pt>
    <dgm:pt modelId="{31FB0BF9-3489-48B7-B8E2-3FA11C673829}" type="pres">
      <dgm:prSet presAssocID="{021A8663-3D80-4877-861B-21668E17D654}" presName="composite2" presStyleCnt="0"/>
      <dgm:spPr/>
    </dgm:pt>
    <dgm:pt modelId="{53D99C11-545E-480D-8737-3909DABFF895}" type="pres">
      <dgm:prSet presAssocID="{021A8663-3D80-4877-861B-21668E17D654}" presName="background2" presStyleLbl="node2" presStyleIdx="1" presStyleCnt="2"/>
      <dgm:spPr/>
    </dgm:pt>
    <dgm:pt modelId="{9826F9F7-1641-464C-9448-29C3626572EE}" type="pres">
      <dgm:prSet presAssocID="{021A8663-3D80-4877-861B-21668E17D654}" presName="text2" presStyleLbl="fgAcc2" presStyleIdx="1" presStyleCnt="2" custScaleX="140903">
        <dgm:presLayoutVars>
          <dgm:chPref val="3"/>
        </dgm:presLayoutVars>
      </dgm:prSet>
      <dgm:spPr/>
    </dgm:pt>
    <dgm:pt modelId="{F5942DE9-C42B-426D-8062-6EA70AAE5650}" type="pres">
      <dgm:prSet presAssocID="{021A8663-3D80-4877-861B-21668E17D654}" presName="hierChild3" presStyleCnt="0"/>
      <dgm:spPr/>
    </dgm:pt>
    <dgm:pt modelId="{89EF62AA-3403-4CF8-9BBE-B08027661528}" type="pres">
      <dgm:prSet presAssocID="{CAE5C1C3-39AC-43C4-8BD2-7E822741D764}" presName="Name17" presStyleLbl="parChTrans1D3" presStyleIdx="3" presStyleCnt="6"/>
      <dgm:spPr/>
    </dgm:pt>
    <dgm:pt modelId="{DBB7AD1F-7FD1-4BBD-80BC-F0793243C700}" type="pres">
      <dgm:prSet presAssocID="{D5D6DA9D-68CF-42D9-BCCB-B860B2F3F3E8}" presName="hierRoot3" presStyleCnt="0"/>
      <dgm:spPr/>
    </dgm:pt>
    <dgm:pt modelId="{7FA2953E-5793-445A-AC2D-A0FBAE5AEB8A}" type="pres">
      <dgm:prSet presAssocID="{D5D6DA9D-68CF-42D9-BCCB-B860B2F3F3E8}" presName="composite3" presStyleCnt="0"/>
      <dgm:spPr/>
    </dgm:pt>
    <dgm:pt modelId="{6DC769E0-F0B9-485A-8241-B5E0C35FE91F}" type="pres">
      <dgm:prSet presAssocID="{D5D6DA9D-68CF-42D9-BCCB-B860B2F3F3E8}" presName="background3" presStyleLbl="node3" presStyleIdx="3" presStyleCnt="6"/>
      <dgm:spPr/>
    </dgm:pt>
    <dgm:pt modelId="{E5109669-83BD-4EC5-BA2D-02DA122C5119}" type="pres">
      <dgm:prSet presAssocID="{D5D6DA9D-68CF-42D9-BCCB-B860B2F3F3E8}" presName="text3" presStyleLbl="fgAcc3" presStyleIdx="3" presStyleCnt="6">
        <dgm:presLayoutVars>
          <dgm:chPref val="3"/>
        </dgm:presLayoutVars>
      </dgm:prSet>
      <dgm:spPr/>
    </dgm:pt>
    <dgm:pt modelId="{996B9129-0DE2-4150-8548-F645C428A56D}" type="pres">
      <dgm:prSet presAssocID="{D5D6DA9D-68CF-42D9-BCCB-B860B2F3F3E8}" presName="hierChild4" presStyleCnt="0"/>
      <dgm:spPr/>
    </dgm:pt>
    <dgm:pt modelId="{DD230A3A-6B09-4C76-A799-12657836D094}" type="pres">
      <dgm:prSet presAssocID="{A4B06686-B752-4D15-A988-D1355D6CD097}" presName="Name23" presStyleLbl="parChTrans1D4" presStyleIdx="3" presStyleCnt="6"/>
      <dgm:spPr/>
    </dgm:pt>
    <dgm:pt modelId="{6C738BFB-722C-4BAC-8193-BE681ED18F6B}" type="pres">
      <dgm:prSet presAssocID="{C92B583E-DD25-41F4-9274-6211229842AD}" presName="hierRoot4" presStyleCnt="0"/>
      <dgm:spPr/>
    </dgm:pt>
    <dgm:pt modelId="{BA9761CF-2913-4379-86C3-A7E9A9AA85C3}" type="pres">
      <dgm:prSet presAssocID="{C92B583E-DD25-41F4-9274-6211229842AD}" presName="composite4" presStyleCnt="0"/>
      <dgm:spPr/>
    </dgm:pt>
    <dgm:pt modelId="{C1C8120F-BE04-430C-A478-9EF9CDBAAC7E}" type="pres">
      <dgm:prSet presAssocID="{C92B583E-DD25-41F4-9274-6211229842AD}" presName="background4" presStyleLbl="node4" presStyleIdx="3" presStyleCnt="6"/>
      <dgm:spPr/>
    </dgm:pt>
    <dgm:pt modelId="{49854AC7-1955-45B3-822B-7625211C2FC5}" type="pres">
      <dgm:prSet presAssocID="{C92B583E-DD25-41F4-9274-6211229842AD}" presName="text4" presStyleLbl="fgAcc4" presStyleIdx="3" presStyleCnt="6">
        <dgm:presLayoutVars>
          <dgm:chPref val="3"/>
        </dgm:presLayoutVars>
      </dgm:prSet>
      <dgm:spPr/>
    </dgm:pt>
    <dgm:pt modelId="{4975A2A4-B56B-4F6D-8042-4913D7DF689C}" type="pres">
      <dgm:prSet presAssocID="{C92B583E-DD25-41F4-9274-6211229842AD}" presName="hierChild5" presStyleCnt="0"/>
      <dgm:spPr/>
    </dgm:pt>
    <dgm:pt modelId="{9C5499DD-5230-4BA5-8E7A-2BE53300C75F}" type="pres">
      <dgm:prSet presAssocID="{D9945FE5-A25B-49E8-8886-E9778798B424}" presName="Name17" presStyleLbl="parChTrans1D3" presStyleIdx="4" presStyleCnt="6"/>
      <dgm:spPr/>
    </dgm:pt>
    <dgm:pt modelId="{37F83F81-3F75-4465-A438-350FB8B02461}" type="pres">
      <dgm:prSet presAssocID="{0BD397BD-47C9-4948-92A1-1B5642C1C367}" presName="hierRoot3" presStyleCnt="0"/>
      <dgm:spPr/>
    </dgm:pt>
    <dgm:pt modelId="{ED70329A-C45F-4E91-AF40-E8E1E35C6A69}" type="pres">
      <dgm:prSet presAssocID="{0BD397BD-47C9-4948-92A1-1B5642C1C367}" presName="composite3" presStyleCnt="0"/>
      <dgm:spPr/>
    </dgm:pt>
    <dgm:pt modelId="{6EDBCD3B-9C16-40C8-9CFE-7DC05047F060}" type="pres">
      <dgm:prSet presAssocID="{0BD397BD-47C9-4948-92A1-1B5642C1C367}" presName="background3" presStyleLbl="node3" presStyleIdx="4" presStyleCnt="6"/>
      <dgm:spPr/>
    </dgm:pt>
    <dgm:pt modelId="{7004E249-E8F2-47CE-B88E-894DDCFA66DA}" type="pres">
      <dgm:prSet presAssocID="{0BD397BD-47C9-4948-92A1-1B5642C1C367}" presName="text3" presStyleLbl="fgAcc3" presStyleIdx="4" presStyleCnt="6">
        <dgm:presLayoutVars>
          <dgm:chPref val="3"/>
        </dgm:presLayoutVars>
      </dgm:prSet>
      <dgm:spPr/>
    </dgm:pt>
    <dgm:pt modelId="{8E4AD5D2-CB71-4C67-8A7C-849D1C08C969}" type="pres">
      <dgm:prSet presAssocID="{0BD397BD-47C9-4948-92A1-1B5642C1C367}" presName="hierChild4" presStyleCnt="0"/>
      <dgm:spPr/>
    </dgm:pt>
    <dgm:pt modelId="{5870C102-74F9-4070-B291-7A309FB7B2DA}" type="pres">
      <dgm:prSet presAssocID="{BB21C581-D56A-4D14-A856-811D7FD67875}" presName="Name23" presStyleLbl="parChTrans1D4" presStyleIdx="4" presStyleCnt="6"/>
      <dgm:spPr/>
    </dgm:pt>
    <dgm:pt modelId="{CAF9E237-0DBC-49E7-BFF8-0A025C9BFB2B}" type="pres">
      <dgm:prSet presAssocID="{CA4FBBDE-1494-43B1-9183-D540D649E87F}" presName="hierRoot4" presStyleCnt="0"/>
      <dgm:spPr/>
    </dgm:pt>
    <dgm:pt modelId="{92FA47EE-7F67-4B80-BF3B-A73704ABE8BD}" type="pres">
      <dgm:prSet presAssocID="{CA4FBBDE-1494-43B1-9183-D540D649E87F}" presName="composite4" presStyleCnt="0"/>
      <dgm:spPr/>
    </dgm:pt>
    <dgm:pt modelId="{B01E8779-DDD9-4835-8BF0-76AE250CBB9F}" type="pres">
      <dgm:prSet presAssocID="{CA4FBBDE-1494-43B1-9183-D540D649E87F}" presName="background4" presStyleLbl="node4" presStyleIdx="4" presStyleCnt="6"/>
      <dgm:spPr/>
    </dgm:pt>
    <dgm:pt modelId="{C158D745-7BC9-49B2-8100-79A6D435E3D6}" type="pres">
      <dgm:prSet presAssocID="{CA4FBBDE-1494-43B1-9183-D540D649E87F}" presName="text4" presStyleLbl="fgAcc4" presStyleIdx="4" presStyleCnt="6">
        <dgm:presLayoutVars>
          <dgm:chPref val="3"/>
        </dgm:presLayoutVars>
      </dgm:prSet>
      <dgm:spPr/>
    </dgm:pt>
    <dgm:pt modelId="{89E9E7E8-6B63-4B5A-88E0-D249B3C9EDB3}" type="pres">
      <dgm:prSet presAssocID="{CA4FBBDE-1494-43B1-9183-D540D649E87F}" presName="hierChild5" presStyleCnt="0"/>
      <dgm:spPr/>
    </dgm:pt>
    <dgm:pt modelId="{CFD0DC88-D62C-4955-B591-A770271B445F}" type="pres">
      <dgm:prSet presAssocID="{A2C5A0FF-B193-4DCF-95A9-F307FA7F2D29}" presName="Name17" presStyleLbl="parChTrans1D3" presStyleIdx="5" presStyleCnt="6"/>
      <dgm:spPr/>
    </dgm:pt>
    <dgm:pt modelId="{93F9FB2F-F0EA-46C8-8A9A-75427794F5CD}" type="pres">
      <dgm:prSet presAssocID="{356AEA10-3FC1-4B6A-A2C7-0B1CDBD41450}" presName="hierRoot3" presStyleCnt="0"/>
      <dgm:spPr/>
    </dgm:pt>
    <dgm:pt modelId="{17095186-19F8-4791-A6E5-C27C36912727}" type="pres">
      <dgm:prSet presAssocID="{356AEA10-3FC1-4B6A-A2C7-0B1CDBD41450}" presName="composite3" presStyleCnt="0"/>
      <dgm:spPr/>
    </dgm:pt>
    <dgm:pt modelId="{FD904EFD-EBC3-4FDC-AD25-8010FFC0B2FE}" type="pres">
      <dgm:prSet presAssocID="{356AEA10-3FC1-4B6A-A2C7-0B1CDBD41450}" presName="background3" presStyleLbl="node3" presStyleIdx="5" presStyleCnt="6"/>
      <dgm:spPr/>
    </dgm:pt>
    <dgm:pt modelId="{EC62BE37-3732-4398-82FE-619F5DCB7BD1}" type="pres">
      <dgm:prSet presAssocID="{356AEA10-3FC1-4B6A-A2C7-0B1CDBD41450}" presName="text3" presStyleLbl="fgAcc3" presStyleIdx="5" presStyleCnt="6">
        <dgm:presLayoutVars>
          <dgm:chPref val="3"/>
        </dgm:presLayoutVars>
      </dgm:prSet>
      <dgm:spPr/>
    </dgm:pt>
    <dgm:pt modelId="{5F6A4119-FAAF-45C8-B053-C41BF0EAEC40}" type="pres">
      <dgm:prSet presAssocID="{356AEA10-3FC1-4B6A-A2C7-0B1CDBD41450}" presName="hierChild4" presStyleCnt="0"/>
      <dgm:spPr/>
    </dgm:pt>
    <dgm:pt modelId="{24F4B2D5-A874-4E42-B7D5-318E1C5C2390}" type="pres">
      <dgm:prSet presAssocID="{67FF4D95-70E0-462C-88D8-66962A1669D5}" presName="Name23" presStyleLbl="parChTrans1D4" presStyleIdx="5" presStyleCnt="6"/>
      <dgm:spPr/>
    </dgm:pt>
    <dgm:pt modelId="{F1FE9FE2-232C-4CE1-BE1F-070435095921}" type="pres">
      <dgm:prSet presAssocID="{3C0C9D62-604B-4275-97F0-C1561A21E52C}" presName="hierRoot4" presStyleCnt="0"/>
      <dgm:spPr/>
    </dgm:pt>
    <dgm:pt modelId="{062F8B67-5BB0-4B87-9676-D1A66BDDD168}" type="pres">
      <dgm:prSet presAssocID="{3C0C9D62-604B-4275-97F0-C1561A21E52C}" presName="composite4" presStyleCnt="0"/>
      <dgm:spPr/>
    </dgm:pt>
    <dgm:pt modelId="{8A4CAB01-DBE6-4F76-B949-2DDA9EEC9C0E}" type="pres">
      <dgm:prSet presAssocID="{3C0C9D62-604B-4275-97F0-C1561A21E52C}" presName="background4" presStyleLbl="node4" presStyleIdx="5" presStyleCnt="6"/>
      <dgm:spPr/>
    </dgm:pt>
    <dgm:pt modelId="{A9B0A294-9F8F-46E8-9776-60308514DE6C}" type="pres">
      <dgm:prSet presAssocID="{3C0C9D62-604B-4275-97F0-C1561A21E52C}" presName="text4" presStyleLbl="fgAcc4" presStyleIdx="5" presStyleCnt="6">
        <dgm:presLayoutVars>
          <dgm:chPref val="3"/>
        </dgm:presLayoutVars>
      </dgm:prSet>
      <dgm:spPr/>
    </dgm:pt>
    <dgm:pt modelId="{F1536142-A2D7-4F5B-9BCD-3B2E3EBB7420}" type="pres">
      <dgm:prSet presAssocID="{3C0C9D62-604B-4275-97F0-C1561A21E52C}" presName="hierChild5" presStyleCnt="0"/>
      <dgm:spPr/>
    </dgm:pt>
  </dgm:ptLst>
  <dgm:cxnLst>
    <dgm:cxn modelId="{AB152003-F7FF-4BE5-BE73-22D501ACB3D8}" srcId="{0BD397BD-47C9-4948-92A1-1B5642C1C367}" destId="{CA4FBBDE-1494-43B1-9183-D540D649E87F}" srcOrd="0" destOrd="0" parTransId="{BB21C581-D56A-4D14-A856-811D7FD67875}" sibTransId="{6AD434E1-90DD-4191-8556-5C079D97F718}"/>
    <dgm:cxn modelId="{E1D4C003-9B73-45C3-9623-6D0181DB9BE7}" type="presOf" srcId="{021A8663-3D80-4877-861B-21668E17D654}" destId="{9826F9F7-1641-464C-9448-29C3626572EE}" srcOrd="0" destOrd="0" presId="urn:microsoft.com/office/officeart/2005/8/layout/hierarchy1"/>
    <dgm:cxn modelId="{91A7F608-A5FF-4506-8916-B49847341C53}" type="presOf" srcId="{53F9855D-BAA2-48EA-8FB7-8EAB8AF77D98}" destId="{C5134A54-388F-4D56-AF34-14EB634E7C4D}" srcOrd="0" destOrd="0" presId="urn:microsoft.com/office/officeart/2005/8/layout/hierarchy1"/>
    <dgm:cxn modelId="{C5006212-7F39-4DB3-9B1B-CBFD547558EB}" type="presOf" srcId="{C92B583E-DD25-41F4-9274-6211229842AD}" destId="{49854AC7-1955-45B3-822B-7625211C2FC5}" srcOrd="0" destOrd="0" presId="urn:microsoft.com/office/officeart/2005/8/layout/hierarchy1"/>
    <dgm:cxn modelId="{DAB88317-9A01-427C-BFC6-C37F787FB1FB}" srcId="{D5D6DA9D-68CF-42D9-BCCB-B860B2F3F3E8}" destId="{C92B583E-DD25-41F4-9274-6211229842AD}" srcOrd="0" destOrd="0" parTransId="{A4B06686-B752-4D15-A988-D1355D6CD097}" sibTransId="{3202C354-F462-4372-9292-6DACB9C96534}"/>
    <dgm:cxn modelId="{D6DD7E1F-728A-4345-92E9-FFD7CD2D3F7D}" type="presOf" srcId="{68E3043F-83BA-4B83-A60F-2DA35CB0F822}" destId="{A7239543-29F2-4F9C-AD28-5125418207EE}" srcOrd="0" destOrd="0" presId="urn:microsoft.com/office/officeart/2005/8/layout/hierarchy1"/>
    <dgm:cxn modelId="{6BE2C227-B54D-467F-BDB3-ACB8315D89D0}" type="presOf" srcId="{AD809B40-A169-499C-A45A-787A837E1C6A}" destId="{B4FFEFF7-0910-46C7-BC5C-EC1530B99653}" srcOrd="0" destOrd="0" presId="urn:microsoft.com/office/officeart/2005/8/layout/hierarchy1"/>
    <dgm:cxn modelId="{4354CA2B-1E19-49A7-9C22-C50DC9651DF1}" type="presOf" srcId="{A2C5A0FF-B193-4DCF-95A9-F307FA7F2D29}" destId="{CFD0DC88-D62C-4955-B591-A770271B445F}" srcOrd="0" destOrd="0" presId="urn:microsoft.com/office/officeart/2005/8/layout/hierarchy1"/>
    <dgm:cxn modelId="{2F49FF36-E844-48F3-89FC-E5FA1DAD21D7}" srcId="{021A8663-3D80-4877-861B-21668E17D654}" destId="{0BD397BD-47C9-4948-92A1-1B5642C1C367}" srcOrd="1" destOrd="0" parTransId="{D9945FE5-A25B-49E8-8886-E9778798B424}" sibTransId="{885FC416-48DC-4A56-B43C-67106302287C}"/>
    <dgm:cxn modelId="{B5BC293F-6081-40D5-9C50-3F7921605221}" type="presOf" srcId="{57B3494B-7E62-434F-8664-9B928BB1A029}" destId="{DBA86275-5D39-4287-A44B-1D1D7849E0AD}" srcOrd="0" destOrd="0" presId="urn:microsoft.com/office/officeart/2005/8/layout/hierarchy1"/>
    <dgm:cxn modelId="{5419C141-328C-4796-966C-02A6CCA57AC9}" srcId="{97FC05E7-4209-425C-999D-5579BD00DA1B}" destId="{C3C195E9-1909-4E5B-9C94-E1411AE81F3D}" srcOrd="2" destOrd="0" parTransId="{57B3494B-7E62-434F-8664-9B928BB1A029}" sibTransId="{F2890ADE-EBC9-46F9-932E-B091E13D5FA6}"/>
    <dgm:cxn modelId="{0D8F3263-D500-4C8E-AFAB-C90A2C0E9F1C}" type="presOf" srcId="{7961A666-06B1-4FA9-A03C-28894277879F}" destId="{9036939C-3BE2-4182-A0ED-FB1B6103B310}" srcOrd="0" destOrd="0" presId="urn:microsoft.com/office/officeart/2005/8/layout/hierarchy1"/>
    <dgm:cxn modelId="{FBFACB44-72BA-430B-8A0A-19542295A23D}" type="presOf" srcId="{67FF4D95-70E0-462C-88D8-66962A1669D5}" destId="{24F4B2D5-A874-4E42-B7D5-318E1C5C2390}" srcOrd="0" destOrd="0" presId="urn:microsoft.com/office/officeart/2005/8/layout/hierarchy1"/>
    <dgm:cxn modelId="{49197E68-2850-4D3F-A2FA-D215422DB34F}" srcId="{AD809B40-A169-499C-A45A-787A837E1C6A}" destId="{53F9855D-BAA2-48EA-8FB7-8EAB8AF77D98}" srcOrd="0" destOrd="0" parTransId="{CB39F935-44A2-4ADD-983D-D547CAD309BF}" sibTransId="{BF4A8931-5B00-44F7-99F8-8576E80018B0}"/>
    <dgm:cxn modelId="{C96B4E6B-47F5-4C3F-9877-FD5EBACEB443}" type="presOf" srcId="{CAE5C1C3-39AC-43C4-8BD2-7E822741D764}" destId="{89EF62AA-3403-4CF8-9BBE-B08027661528}" srcOrd="0" destOrd="0" presId="urn:microsoft.com/office/officeart/2005/8/layout/hierarchy1"/>
    <dgm:cxn modelId="{FE5BF14F-B853-4CA5-B6E6-8829A529DFB9}" srcId="{C286B56F-1086-41FB-A97A-A2EFDB430B00}" destId="{68E3043F-83BA-4B83-A60F-2DA35CB0F822}" srcOrd="0" destOrd="0" parTransId="{10C1BEA5-6EDC-49BA-8022-5C68898FAF04}" sibTransId="{7762B3D8-798C-41AA-96D9-A07C5954EE39}"/>
    <dgm:cxn modelId="{20B20F50-3A4A-4AEC-8624-B3BD7E57C92D}" type="presOf" srcId="{C286B56F-1086-41FB-A97A-A2EFDB430B00}" destId="{F15A1938-CA64-4D88-9D47-C92355924D2D}" srcOrd="0" destOrd="0" presId="urn:microsoft.com/office/officeart/2005/8/layout/hierarchy1"/>
    <dgm:cxn modelId="{9C978B52-D42A-4C95-9CBC-91F6224DFA92}" srcId="{97FC05E7-4209-425C-999D-5579BD00DA1B}" destId="{AD809B40-A169-499C-A45A-787A837E1C6A}" srcOrd="1" destOrd="0" parTransId="{7961A666-06B1-4FA9-A03C-28894277879F}" sibTransId="{9430939A-838A-4E19-8998-7B5930ED604A}"/>
    <dgm:cxn modelId="{56038276-D2DB-40CB-B9C2-468E5200F482}" type="presOf" srcId="{10C1BEA5-6EDC-49BA-8022-5C68898FAF04}" destId="{656AD67E-5F36-4255-94EC-9FFD0FB5DEDD}" srcOrd="0" destOrd="0" presId="urn:microsoft.com/office/officeart/2005/8/layout/hierarchy1"/>
    <dgm:cxn modelId="{1CCEA777-D0A5-4A22-8F55-01A10A9E0B27}" type="presOf" srcId="{C3C195E9-1909-4E5B-9C94-E1411AE81F3D}" destId="{CC038C05-F8EE-46A4-A235-08411BE0F745}" srcOrd="0" destOrd="0" presId="urn:microsoft.com/office/officeart/2005/8/layout/hierarchy1"/>
    <dgm:cxn modelId="{9AB2F17B-0CAC-440D-B223-A95654A5EA28}" type="presOf" srcId="{A4B06686-B752-4D15-A988-D1355D6CD097}" destId="{DD230A3A-6B09-4C76-A799-12657836D094}" srcOrd="0" destOrd="0" presId="urn:microsoft.com/office/officeart/2005/8/layout/hierarchy1"/>
    <dgm:cxn modelId="{7A1FB57C-C4DD-472C-BB53-80FA906D4D5A}" type="presOf" srcId="{61EAF77D-9A6C-4B2E-A78F-A4372B5D59F5}" destId="{D579E5A6-0C68-4ED1-916C-E98F5327A891}" srcOrd="0" destOrd="0" presId="urn:microsoft.com/office/officeart/2005/8/layout/hierarchy1"/>
    <dgm:cxn modelId="{7B6E1B85-4756-4098-9470-F109A5ECB402}" srcId="{021A8663-3D80-4877-861B-21668E17D654}" destId="{356AEA10-3FC1-4B6A-A2C7-0B1CDBD41450}" srcOrd="2" destOrd="0" parTransId="{A2C5A0FF-B193-4DCF-95A9-F307FA7F2D29}" sibTransId="{266D41B6-84C3-4D20-8A2A-464E7B112A40}"/>
    <dgm:cxn modelId="{74537886-D690-471F-95DD-9AA693F26328}" type="presOf" srcId="{9A504941-6686-40F8-A7DA-4F00A097C178}" destId="{D67F25A6-52FD-4EAA-9C76-B4C1A1F48D52}" srcOrd="0" destOrd="0" presId="urn:microsoft.com/office/officeart/2005/8/layout/hierarchy1"/>
    <dgm:cxn modelId="{B969388D-FC3D-4BD1-8AB1-8061293F1CA0}" srcId="{356AEA10-3FC1-4B6A-A2C7-0B1CDBD41450}" destId="{3C0C9D62-604B-4275-97F0-C1561A21E52C}" srcOrd="0" destOrd="0" parTransId="{67FF4D95-70E0-462C-88D8-66962A1669D5}" sibTransId="{344EC5A5-4D7C-45D1-8E09-0754490414EA}"/>
    <dgm:cxn modelId="{90B0FD8E-83E3-461F-802B-8F6382C789A9}" type="presOf" srcId="{F2324E12-F37E-4A69-96FC-65AE60905D4A}" destId="{07E10DB7-0DB4-439D-A81B-AAA5600461DF}" srcOrd="0" destOrd="0" presId="urn:microsoft.com/office/officeart/2005/8/layout/hierarchy1"/>
    <dgm:cxn modelId="{269F3198-921D-4668-B552-20D610EBA9FE}" type="presOf" srcId="{BB21C581-D56A-4D14-A856-811D7FD67875}" destId="{5870C102-74F9-4070-B291-7A309FB7B2DA}" srcOrd="0" destOrd="0" presId="urn:microsoft.com/office/officeart/2005/8/layout/hierarchy1"/>
    <dgm:cxn modelId="{C2404F98-F423-44BF-A098-3FCAEC3E857C}" type="presOf" srcId="{CB39F935-44A2-4ADD-983D-D547CAD309BF}" destId="{12EEAF45-8115-47C9-A3F7-B1A9EB9D61FE}" srcOrd="0" destOrd="0" presId="urn:microsoft.com/office/officeart/2005/8/layout/hierarchy1"/>
    <dgm:cxn modelId="{ECDEF899-7B7A-45B0-AF4C-E0D253BA3E73}" type="presOf" srcId="{97FC05E7-4209-425C-999D-5579BD00DA1B}" destId="{D9950734-A825-4CAD-8A1A-614712A4DC31}" srcOrd="0" destOrd="0" presId="urn:microsoft.com/office/officeart/2005/8/layout/hierarchy1"/>
    <dgm:cxn modelId="{3B5EABAE-7907-4D9B-B18E-9249577C3687}" type="presOf" srcId="{D5D6DA9D-68CF-42D9-BCCB-B860B2F3F3E8}" destId="{E5109669-83BD-4EC5-BA2D-02DA122C5119}" srcOrd="0" destOrd="0" presId="urn:microsoft.com/office/officeart/2005/8/layout/hierarchy1"/>
    <dgm:cxn modelId="{916116AF-6C3B-48C0-9D30-80FBA932CDAB}" srcId="{F2324E12-F37E-4A69-96FC-65AE60905D4A}" destId="{5EE1379C-3110-4E85-BA27-9603DB934E28}" srcOrd="0" destOrd="0" parTransId="{8EB34A6F-907F-414A-A59B-97EAA49F50EB}" sibTransId="{B931A9E6-5CB7-46D5-B706-76A7CD00BF3D}"/>
    <dgm:cxn modelId="{3F53ADB3-527B-40D3-99AC-7EB5127521C3}" srcId="{021A8663-3D80-4877-861B-21668E17D654}" destId="{D5D6DA9D-68CF-42D9-BCCB-B860B2F3F3E8}" srcOrd="0" destOrd="0" parTransId="{CAE5C1C3-39AC-43C4-8BD2-7E822741D764}" sibTransId="{321C82ED-405B-4F41-8A55-14FA0EE345BE}"/>
    <dgm:cxn modelId="{2BE4A8B7-8BCA-4D93-AF8F-D28453DD384E}" srcId="{C3C195E9-1909-4E5B-9C94-E1411AE81F3D}" destId="{D0BD8ADC-8489-4438-8C3F-5B9383EEFA35}" srcOrd="0" destOrd="0" parTransId="{6F8BB136-CB34-41FC-B9FA-D8445BCC9E6D}" sibTransId="{C8B67BB5-F809-42FF-A62A-35C373D1C30D}"/>
    <dgm:cxn modelId="{B9270AB9-7DF1-4B56-AFF2-012C9CB8740B}" srcId="{5EE1379C-3110-4E85-BA27-9603DB934E28}" destId="{97FC05E7-4209-425C-999D-5579BD00DA1B}" srcOrd="0" destOrd="0" parTransId="{61EAF77D-9A6C-4B2E-A78F-A4372B5D59F5}" sibTransId="{75EAFC24-A887-4728-8A3A-87F76CD05102}"/>
    <dgm:cxn modelId="{ADA930BE-ACCD-411A-9373-B9328A165008}" type="presOf" srcId="{D0BD8ADC-8489-4438-8C3F-5B9383EEFA35}" destId="{0E68575C-71C3-4CEC-AF52-6160197EBB0A}" srcOrd="0" destOrd="0" presId="urn:microsoft.com/office/officeart/2005/8/layout/hierarchy1"/>
    <dgm:cxn modelId="{6E8A33C2-508E-4C7B-9919-44DCEB4BD316}" type="presOf" srcId="{6F8BB136-CB34-41FC-B9FA-D8445BCC9E6D}" destId="{3E45F0EE-6D58-4896-9330-FDA6CDEC8E15}" srcOrd="0" destOrd="0" presId="urn:microsoft.com/office/officeart/2005/8/layout/hierarchy1"/>
    <dgm:cxn modelId="{B921B0CB-2CDA-47A6-9409-CF1298AC388B}" type="presOf" srcId="{5EE1379C-3110-4E85-BA27-9603DB934E28}" destId="{2F9A7B7C-22E8-4DC5-AAC9-71F2DA628DDD}" srcOrd="0" destOrd="0" presId="urn:microsoft.com/office/officeart/2005/8/layout/hierarchy1"/>
    <dgm:cxn modelId="{09A0F9DC-CDC3-4C87-A0A0-C8F6357AD342}" type="presOf" srcId="{D9945FE5-A25B-49E8-8886-E9778798B424}" destId="{9C5499DD-5230-4BA5-8E7A-2BE53300C75F}" srcOrd="0" destOrd="0" presId="urn:microsoft.com/office/officeart/2005/8/layout/hierarchy1"/>
    <dgm:cxn modelId="{AD94F1E1-927C-4F98-8CEA-9E2FE6EA05E7}" type="presOf" srcId="{98EED49D-B379-4406-9F5B-56BAD3E05EB2}" destId="{E2923547-37B2-4E88-9C0F-E68201AE6B73}" srcOrd="0" destOrd="0" presId="urn:microsoft.com/office/officeart/2005/8/layout/hierarchy1"/>
    <dgm:cxn modelId="{32ECC2E2-C7D9-45D6-90BD-425415DA243C}" type="presOf" srcId="{CA4FBBDE-1494-43B1-9183-D540D649E87F}" destId="{C158D745-7BC9-49B2-8100-79A6D435E3D6}" srcOrd="0" destOrd="0" presId="urn:microsoft.com/office/officeart/2005/8/layout/hierarchy1"/>
    <dgm:cxn modelId="{13A81EF1-8ED6-44A6-93B7-3745A1EDFFAB}" srcId="{97FC05E7-4209-425C-999D-5579BD00DA1B}" destId="{C286B56F-1086-41FB-A97A-A2EFDB430B00}" srcOrd="0" destOrd="0" parTransId="{98EED49D-B379-4406-9F5B-56BAD3E05EB2}" sibTransId="{EE64567E-3CA4-4525-889E-F44B94B52C65}"/>
    <dgm:cxn modelId="{F0010BF7-BA8F-4456-AEF2-C08C8E4E8794}" srcId="{5EE1379C-3110-4E85-BA27-9603DB934E28}" destId="{021A8663-3D80-4877-861B-21668E17D654}" srcOrd="1" destOrd="0" parTransId="{9A504941-6686-40F8-A7DA-4F00A097C178}" sibTransId="{BFEBA63F-47D9-4EE2-9684-C93CD3615160}"/>
    <dgm:cxn modelId="{1A698DFA-A1EF-49AB-A990-925BE766A3B8}" type="presOf" srcId="{356AEA10-3FC1-4B6A-A2C7-0B1CDBD41450}" destId="{EC62BE37-3732-4398-82FE-619F5DCB7BD1}" srcOrd="0" destOrd="0" presId="urn:microsoft.com/office/officeart/2005/8/layout/hierarchy1"/>
    <dgm:cxn modelId="{81CD94FB-9FD8-4E6D-8AC3-89B16759C834}" type="presOf" srcId="{0BD397BD-47C9-4948-92A1-1B5642C1C367}" destId="{7004E249-E8F2-47CE-B88E-894DDCFA66DA}" srcOrd="0" destOrd="0" presId="urn:microsoft.com/office/officeart/2005/8/layout/hierarchy1"/>
    <dgm:cxn modelId="{B86BEBFC-AD4E-415A-B204-DAA958DA898A}" type="presOf" srcId="{3C0C9D62-604B-4275-97F0-C1561A21E52C}" destId="{A9B0A294-9F8F-46E8-9776-60308514DE6C}" srcOrd="0" destOrd="0" presId="urn:microsoft.com/office/officeart/2005/8/layout/hierarchy1"/>
    <dgm:cxn modelId="{3B80758C-A2F7-4A73-ADE6-D20F8DB743DD}" type="presParOf" srcId="{07E10DB7-0DB4-439D-A81B-AAA5600461DF}" destId="{8EE3C398-8FA5-4916-8D86-EB9A054C269A}" srcOrd="0" destOrd="0" presId="urn:microsoft.com/office/officeart/2005/8/layout/hierarchy1"/>
    <dgm:cxn modelId="{762BE0AB-9CAA-46E9-A52B-BCBBE34A30AB}" type="presParOf" srcId="{8EE3C398-8FA5-4916-8D86-EB9A054C269A}" destId="{2CD517F8-8609-46D8-A24F-B955BCEBCD9E}" srcOrd="0" destOrd="0" presId="urn:microsoft.com/office/officeart/2005/8/layout/hierarchy1"/>
    <dgm:cxn modelId="{C2C5E70E-5251-47E7-ABED-8FF3E95CFE86}" type="presParOf" srcId="{2CD517F8-8609-46D8-A24F-B955BCEBCD9E}" destId="{54D37F57-B69B-483A-AFB0-9CFA12F31D89}" srcOrd="0" destOrd="0" presId="urn:microsoft.com/office/officeart/2005/8/layout/hierarchy1"/>
    <dgm:cxn modelId="{FB620036-97BF-403A-9734-A7B67ED3B970}" type="presParOf" srcId="{2CD517F8-8609-46D8-A24F-B955BCEBCD9E}" destId="{2F9A7B7C-22E8-4DC5-AAC9-71F2DA628DDD}" srcOrd="1" destOrd="0" presId="urn:microsoft.com/office/officeart/2005/8/layout/hierarchy1"/>
    <dgm:cxn modelId="{6D7FE2A0-8EF2-4B82-9136-E21F56C89FE1}" type="presParOf" srcId="{8EE3C398-8FA5-4916-8D86-EB9A054C269A}" destId="{BC270D0C-66E9-4C10-B1C8-FFDAE4788536}" srcOrd="1" destOrd="0" presId="urn:microsoft.com/office/officeart/2005/8/layout/hierarchy1"/>
    <dgm:cxn modelId="{EB0E7207-DFA0-4A4E-B772-85DB8794B9DD}" type="presParOf" srcId="{BC270D0C-66E9-4C10-B1C8-FFDAE4788536}" destId="{D579E5A6-0C68-4ED1-916C-E98F5327A891}" srcOrd="0" destOrd="0" presId="urn:microsoft.com/office/officeart/2005/8/layout/hierarchy1"/>
    <dgm:cxn modelId="{E53E1092-BF26-4DB1-AF8E-FD35793D4C34}" type="presParOf" srcId="{BC270D0C-66E9-4C10-B1C8-FFDAE4788536}" destId="{EA23A99C-3FD9-4182-950B-7735E666E897}" srcOrd="1" destOrd="0" presId="urn:microsoft.com/office/officeart/2005/8/layout/hierarchy1"/>
    <dgm:cxn modelId="{65E57D82-0364-47DA-A462-90B1C7F1DE9F}" type="presParOf" srcId="{EA23A99C-3FD9-4182-950B-7735E666E897}" destId="{B3DF0800-2E3B-4AE7-B5E9-2BD33E322201}" srcOrd="0" destOrd="0" presId="urn:microsoft.com/office/officeart/2005/8/layout/hierarchy1"/>
    <dgm:cxn modelId="{69A876D7-E31F-43B6-9776-0543E795C07A}" type="presParOf" srcId="{B3DF0800-2E3B-4AE7-B5E9-2BD33E322201}" destId="{9F09AD82-9F46-492F-B37D-A68EFDB10B75}" srcOrd="0" destOrd="0" presId="urn:microsoft.com/office/officeart/2005/8/layout/hierarchy1"/>
    <dgm:cxn modelId="{9DE56B91-8D90-40D7-AE14-A0B9B82F4AC7}" type="presParOf" srcId="{B3DF0800-2E3B-4AE7-B5E9-2BD33E322201}" destId="{D9950734-A825-4CAD-8A1A-614712A4DC31}" srcOrd="1" destOrd="0" presId="urn:microsoft.com/office/officeart/2005/8/layout/hierarchy1"/>
    <dgm:cxn modelId="{424BEFA5-E33A-4D55-BA38-0377FB55FDA3}" type="presParOf" srcId="{EA23A99C-3FD9-4182-950B-7735E666E897}" destId="{F79D2151-5FD0-4FC6-AD5F-4B94A939D860}" srcOrd="1" destOrd="0" presId="urn:microsoft.com/office/officeart/2005/8/layout/hierarchy1"/>
    <dgm:cxn modelId="{B9783226-0B0C-402E-9F73-5A593F7CC212}" type="presParOf" srcId="{F79D2151-5FD0-4FC6-AD5F-4B94A939D860}" destId="{E2923547-37B2-4E88-9C0F-E68201AE6B73}" srcOrd="0" destOrd="0" presId="urn:microsoft.com/office/officeart/2005/8/layout/hierarchy1"/>
    <dgm:cxn modelId="{9292A0BB-9568-4EF3-B360-F1A3289BAFA7}" type="presParOf" srcId="{F79D2151-5FD0-4FC6-AD5F-4B94A939D860}" destId="{87180A98-8451-43EB-8D24-733BC6C557D2}" srcOrd="1" destOrd="0" presId="urn:microsoft.com/office/officeart/2005/8/layout/hierarchy1"/>
    <dgm:cxn modelId="{1B18B1A0-ABA4-41CC-8878-35D1F073E081}" type="presParOf" srcId="{87180A98-8451-43EB-8D24-733BC6C557D2}" destId="{37BFBF74-2875-4D97-B483-A2A57DEF6997}" srcOrd="0" destOrd="0" presId="urn:microsoft.com/office/officeart/2005/8/layout/hierarchy1"/>
    <dgm:cxn modelId="{7C721617-C2AB-447E-B1FE-C6758C76126C}" type="presParOf" srcId="{37BFBF74-2875-4D97-B483-A2A57DEF6997}" destId="{670C22EC-AE9B-48CC-858B-B440B000B61F}" srcOrd="0" destOrd="0" presId="urn:microsoft.com/office/officeart/2005/8/layout/hierarchy1"/>
    <dgm:cxn modelId="{E52C8262-D460-46BA-811F-381B6DAC6DB3}" type="presParOf" srcId="{37BFBF74-2875-4D97-B483-A2A57DEF6997}" destId="{F15A1938-CA64-4D88-9D47-C92355924D2D}" srcOrd="1" destOrd="0" presId="urn:microsoft.com/office/officeart/2005/8/layout/hierarchy1"/>
    <dgm:cxn modelId="{9EF4F345-8CEC-4207-927B-0556ADFE93A7}" type="presParOf" srcId="{87180A98-8451-43EB-8D24-733BC6C557D2}" destId="{3661AA3E-17D3-4211-9565-C6699654C056}" srcOrd="1" destOrd="0" presId="urn:microsoft.com/office/officeart/2005/8/layout/hierarchy1"/>
    <dgm:cxn modelId="{4FB24F74-AF76-4991-A3A0-AFAEC71716DE}" type="presParOf" srcId="{3661AA3E-17D3-4211-9565-C6699654C056}" destId="{656AD67E-5F36-4255-94EC-9FFD0FB5DEDD}" srcOrd="0" destOrd="0" presId="urn:microsoft.com/office/officeart/2005/8/layout/hierarchy1"/>
    <dgm:cxn modelId="{AEED6D71-A754-4145-857A-C464C2D185F0}" type="presParOf" srcId="{3661AA3E-17D3-4211-9565-C6699654C056}" destId="{AD280ADD-EEB6-442E-92F2-152937CA152A}" srcOrd="1" destOrd="0" presId="urn:microsoft.com/office/officeart/2005/8/layout/hierarchy1"/>
    <dgm:cxn modelId="{A392BA48-AA85-4037-AACE-D071B93524B2}" type="presParOf" srcId="{AD280ADD-EEB6-442E-92F2-152937CA152A}" destId="{0747B056-A138-497A-886D-B8ABDC88A406}" srcOrd="0" destOrd="0" presId="urn:microsoft.com/office/officeart/2005/8/layout/hierarchy1"/>
    <dgm:cxn modelId="{9F9F61DD-2AB3-4FAB-B776-44CBE706B58C}" type="presParOf" srcId="{0747B056-A138-497A-886D-B8ABDC88A406}" destId="{6627DDF0-F795-4698-8FB9-F7E4615114FD}" srcOrd="0" destOrd="0" presId="urn:microsoft.com/office/officeart/2005/8/layout/hierarchy1"/>
    <dgm:cxn modelId="{B2FDFDE9-5357-4B03-9A41-0931935A89FD}" type="presParOf" srcId="{0747B056-A138-497A-886D-B8ABDC88A406}" destId="{A7239543-29F2-4F9C-AD28-5125418207EE}" srcOrd="1" destOrd="0" presId="urn:microsoft.com/office/officeart/2005/8/layout/hierarchy1"/>
    <dgm:cxn modelId="{7065101C-9795-4BEC-BC48-6EE50E81E1AD}" type="presParOf" srcId="{AD280ADD-EEB6-442E-92F2-152937CA152A}" destId="{DB5FB70E-F0E4-4293-808A-16C6FCF3EBAC}" srcOrd="1" destOrd="0" presId="urn:microsoft.com/office/officeart/2005/8/layout/hierarchy1"/>
    <dgm:cxn modelId="{128D680B-ED33-4B6B-A498-7F358C1A9864}" type="presParOf" srcId="{F79D2151-5FD0-4FC6-AD5F-4B94A939D860}" destId="{9036939C-3BE2-4182-A0ED-FB1B6103B310}" srcOrd="2" destOrd="0" presId="urn:microsoft.com/office/officeart/2005/8/layout/hierarchy1"/>
    <dgm:cxn modelId="{CD3C5F94-BC95-4618-BACF-0B6B5F49FCF1}" type="presParOf" srcId="{F79D2151-5FD0-4FC6-AD5F-4B94A939D860}" destId="{855C811E-DFEB-44B3-B47E-4334FD30CA6B}" srcOrd="3" destOrd="0" presId="urn:microsoft.com/office/officeart/2005/8/layout/hierarchy1"/>
    <dgm:cxn modelId="{86CF9E19-F25C-425F-AD61-305E7D9C3862}" type="presParOf" srcId="{855C811E-DFEB-44B3-B47E-4334FD30CA6B}" destId="{F7BDEEC2-16AE-4B5A-89C6-F2B89C5B8F3A}" srcOrd="0" destOrd="0" presId="urn:microsoft.com/office/officeart/2005/8/layout/hierarchy1"/>
    <dgm:cxn modelId="{5FC7F1AA-B2FF-487C-8B1B-6DF5D3F23139}" type="presParOf" srcId="{F7BDEEC2-16AE-4B5A-89C6-F2B89C5B8F3A}" destId="{32AB29D8-5882-4008-9B1D-E46343392482}" srcOrd="0" destOrd="0" presId="urn:microsoft.com/office/officeart/2005/8/layout/hierarchy1"/>
    <dgm:cxn modelId="{C9CEB419-15A9-454B-8652-2A8DE4D98120}" type="presParOf" srcId="{F7BDEEC2-16AE-4B5A-89C6-F2B89C5B8F3A}" destId="{B4FFEFF7-0910-46C7-BC5C-EC1530B99653}" srcOrd="1" destOrd="0" presId="urn:microsoft.com/office/officeart/2005/8/layout/hierarchy1"/>
    <dgm:cxn modelId="{F4CA275C-85BA-4091-AFD3-96CE0447045C}" type="presParOf" srcId="{855C811E-DFEB-44B3-B47E-4334FD30CA6B}" destId="{6537B08A-4BF5-498C-BA59-9129A140B2B7}" srcOrd="1" destOrd="0" presId="urn:microsoft.com/office/officeart/2005/8/layout/hierarchy1"/>
    <dgm:cxn modelId="{50CD0941-B18E-4511-AF7F-D7CEAB2F00E8}" type="presParOf" srcId="{6537B08A-4BF5-498C-BA59-9129A140B2B7}" destId="{12EEAF45-8115-47C9-A3F7-B1A9EB9D61FE}" srcOrd="0" destOrd="0" presId="urn:microsoft.com/office/officeart/2005/8/layout/hierarchy1"/>
    <dgm:cxn modelId="{FFAE1AFA-F081-41F0-B72C-625BECBC90DD}" type="presParOf" srcId="{6537B08A-4BF5-498C-BA59-9129A140B2B7}" destId="{D9896356-9C59-42F8-9C4E-7BDCAA812A14}" srcOrd="1" destOrd="0" presId="urn:microsoft.com/office/officeart/2005/8/layout/hierarchy1"/>
    <dgm:cxn modelId="{600F3F7A-FC8C-4D60-A7EA-A4F32E44C66A}" type="presParOf" srcId="{D9896356-9C59-42F8-9C4E-7BDCAA812A14}" destId="{C18769C9-0545-47C6-AAB0-D47C596CDF45}" srcOrd="0" destOrd="0" presId="urn:microsoft.com/office/officeart/2005/8/layout/hierarchy1"/>
    <dgm:cxn modelId="{BB0A58E0-3D9E-4E0F-B098-09802636B7EC}" type="presParOf" srcId="{C18769C9-0545-47C6-AAB0-D47C596CDF45}" destId="{DC1E6143-A8CA-4133-90CA-526520753361}" srcOrd="0" destOrd="0" presId="urn:microsoft.com/office/officeart/2005/8/layout/hierarchy1"/>
    <dgm:cxn modelId="{A20D0F02-D3C3-472C-8337-A9722FD487B4}" type="presParOf" srcId="{C18769C9-0545-47C6-AAB0-D47C596CDF45}" destId="{C5134A54-388F-4D56-AF34-14EB634E7C4D}" srcOrd="1" destOrd="0" presId="urn:microsoft.com/office/officeart/2005/8/layout/hierarchy1"/>
    <dgm:cxn modelId="{7FC0F776-FEBD-4D99-810F-9EE53C440BAA}" type="presParOf" srcId="{D9896356-9C59-42F8-9C4E-7BDCAA812A14}" destId="{7B1748ED-C20B-44C1-8BC6-EC57210299C6}" srcOrd="1" destOrd="0" presId="urn:microsoft.com/office/officeart/2005/8/layout/hierarchy1"/>
    <dgm:cxn modelId="{629A9D92-4EA8-435E-8816-10E47D877AB7}" type="presParOf" srcId="{F79D2151-5FD0-4FC6-AD5F-4B94A939D860}" destId="{DBA86275-5D39-4287-A44B-1D1D7849E0AD}" srcOrd="4" destOrd="0" presId="urn:microsoft.com/office/officeart/2005/8/layout/hierarchy1"/>
    <dgm:cxn modelId="{F1860C71-826E-471A-A4EC-740131D428B3}" type="presParOf" srcId="{F79D2151-5FD0-4FC6-AD5F-4B94A939D860}" destId="{40720D75-69BF-4FD0-929D-3854FB2D73ED}" srcOrd="5" destOrd="0" presId="urn:microsoft.com/office/officeart/2005/8/layout/hierarchy1"/>
    <dgm:cxn modelId="{52C7E2AF-8838-4F9D-84B3-54E97A0AB932}" type="presParOf" srcId="{40720D75-69BF-4FD0-929D-3854FB2D73ED}" destId="{8FE61D45-58CF-4D52-A337-8D3F1F4ED915}" srcOrd="0" destOrd="0" presId="urn:microsoft.com/office/officeart/2005/8/layout/hierarchy1"/>
    <dgm:cxn modelId="{26392A99-6BDB-46FE-8D4A-FEB3ACF61101}" type="presParOf" srcId="{8FE61D45-58CF-4D52-A337-8D3F1F4ED915}" destId="{F120BF9C-AAD6-4693-AF44-3836D9A33EBA}" srcOrd="0" destOrd="0" presId="urn:microsoft.com/office/officeart/2005/8/layout/hierarchy1"/>
    <dgm:cxn modelId="{55FC9F38-AA36-45D0-9630-6B532F76E419}" type="presParOf" srcId="{8FE61D45-58CF-4D52-A337-8D3F1F4ED915}" destId="{CC038C05-F8EE-46A4-A235-08411BE0F745}" srcOrd="1" destOrd="0" presId="urn:microsoft.com/office/officeart/2005/8/layout/hierarchy1"/>
    <dgm:cxn modelId="{731C2C63-86FD-4D09-A6F7-1A044FE116CA}" type="presParOf" srcId="{40720D75-69BF-4FD0-929D-3854FB2D73ED}" destId="{1EB7662D-290E-45B4-9619-C53DE3DD19A9}" srcOrd="1" destOrd="0" presId="urn:microsoft.com/office/officeart/2005/8/layout/hierarchy1"/>
    <dgm:cxn modelId="{983B345F-7EFD-4BE1-B70C-7994B34C0FDF}" type="presParOf" srcId="{1EB7662D-290E-45B4-9619-C53DE3DD19A9}" destId="{3E45F0EE-6D58-4896-9330-FDA6CDEC8E15}" srcOrd="0" destOrd="0" presId="urn:microsoft.com/office/officeart/2005/8/layout/hierarchy1"/>
    <dgm:cxn modelId="{BF66C48E-7BEA-410A-B2DA-3418EE41EAE0}" type="presParOf" srcId="{1EB7662D-290E-45B4-9619-C53DE3DD19A9}" destId="{6A8B5700-72F5-43A1-A44D-09A50FAB5668}" srcOrd="1" destOrd="0" presId="urn:microsoft.com/office/officeart/2005/8/layout/hierarchy1"/>
    <dgm:cxn modelId="{8286D516-F21F-41FA-A27D-596BB3F1B3DF}" type="presParOf" srcId="{6A8B5700-72F5-43A1-A44D-09A50FAB5668}" destId="{25777D67-6CC6-47C6-AD51-0DB2DF2D2A16}" srcOrd="0" destOrd="0" presId="urn:microsoft.com/office/officeart/2005/8/layout/hierarchy1"/>
    <dgm:cxn modelId="{0746CAA3-9D23-4433-A7CD-E5DC4F3E1283}" type="presParOf" srcId="{25777D67-6CC6-47C6-AD51-0DB2DF2D2A16}" destId="{AD14A853-C357-4124-B9B9-72840714E7A4}" srcOrd="0" destOrd="0" presId="urn:microsoft.com/office/officeart/2005/8/layout/hierarchy1"/>
    <dgm:cxn modelId="{FD0C19C0-012E-4890-8B4B-9B740D59C028}" type="presParOf" srcId="{25777D67-6CC6-47C6-AD51-0DB2DF2D2A16}" destId="{0E68575C-71C3-4CEC-AF52-6160197EBB0A}" srcOrd="1" destOrd="0" presId="urn:microsoft.com/office/officeart/2005/8/layout/hierarchy1"/>
    <dgm:cxn modelId="{0ABAF837-93E8-4F8E-89EE-1C8F74A88EE0}" type="presParOf" srcId="{6A8B5700-72F5-43A1-A44D-09A50FAB5668}" destId="{F9B15549-A7E4-411F-8E11-63D04BCEEB40}" srcOrd="1" destOrd="0" presId="urn:microsoft.com/office/officeart/2005/8/layout/hierarchy1"/>
    <dgm:cxn modelId="{09F6D6DE-6AC6-4E02-A059-977FDBE90160}" type="presParOf" srcId="{BC270D0C-66E9-4C10-B1C8-FFDAE4788536}" destId="{D67F25A6-52FD-4EAA-9C76-B4C1A1F48D52}" srcOrd="2" destOrd="0" presId="urn:microsoft.com/office/officeart/2005/8/layout/hierarchy1"/>
    <dgm:cxn modelId="{61871C2A-661F-4606-A2E9-45580F0E56D6}" type="presParOf" srcId="{BC270D0C-66E9-4C10-B1C8-FFDAE4788536}" destId="{2C1458F0-17D2-4F5C-A611-E5129D455A7D}" srcOrd="3" destOrd="0" presId="urn:microsoft.com/office/officeart/2005/8/layout/hierarchy1"/>
    <dgm:cxn modelId="{6E40074C-922B-4173-957D-47D637A1B5E4}" type="presParOf" srcId="{2C1458F0-17D2-4F5C-A611-E5129D455A7D}" destId="{31FB0BF9-3489-48B7-B8E2-3FA11C673829}" srcOrd="0" destOrd="0" presId="urn:microsoft.com/office/officeart/2005/8/layout/hierarchy1"/>
    <dgm:cxn modelId="{2AD47AA2-AEA3-4F71-8CD6-475CC72B55C6}" type="presParOf" srcId="{31FB0BF9-3489-48B7-B8E2-3FA11C673829}" destId="{53D99C11-545E-480D-8737-3909DABFF895}" srcOrd="0" destOrd="0" presId="urn:microsoft.com/office/officeart/2005/8/layout/hierarchy1"/>
    <dgm:cxn modelId="{9CD5301B-E4CE-4232-BC71-F34DCB1C35A2}" type="presParOf" srcId="{31FB0BF9-3489-48B7-B8E2-3FA11C673829}" destId="{9826F9F7-1641-464C-9448-29C3626572EE}" srcOrd="1" destOrd="0" presId="urn:microsoft.com/office/officeart/2005/8/layout/hierarchy1"/>
    <dgm:cxn modelId="{14010F5F-55FE-48DB-B47B-022855730860}" type="presParOf" srcId="{2C1458F0-17D2-4F5C-A611-E5129D455A7D}" destId="{F5942DE9-C42B-426D-8062-6EA70AAE5650}" srcOrd="1" destOrd="0" presId="urn:microsoft.com/office/officeart/2005/8/layout/hierarchy1"/>
    <dgm:cxn modelId="{90A6F65F-D0DC-4944-9EDD-49F99A39FD0B}" type="presParOf" srcId="{F5942DE9-C42B-426D-8062-6EA70AAE5650}" destId="{89EF62AA-3403-4CF8-9BBE-B08027661528}" srcOrd="0" destOrd="0" presId="urn:microsoft.com/office/officeart/2005/8/layout/hierarchy1"/>
    <dgm:cxn modelId="{AA4EE983-653E-47CE-8D74-73D27B113C8D}" type="presParOf" srcId="{F5942DE9-C42B-426D-8062-6EA70AAE5650}" destId="{DBB7AD1F-7FD1-4BBD-80BC-F0793243C700}" srcOrd="1" destOrd="0" presId="urn:microsoft.com/office/officeart/2005/8/layout/hierarchy1"/>
    <dgm:cxn modelId="{9E98880A-8481-40C2-86B7-0ED6F9ACC854}" type="presParOf" srcId="{DBB7AD1F-7FD1-4BBD-80BC-F0793243C700}" destId="{7FA2953E-5793-445A-AC2D-A0FBAE5AEB8A}" srcOrd="0" destOrd="0" presId="urn:microsoft.com/office/officeart/2005/8/layout/hierarchy1"/>
    <dgm:cxn modelId="{38B7E3B7-0185-4810-B8AF-09A520C38DA5}" type="presParOf" srcId="{7FA2953E-5793-445A-AC2D-A0FBAE5AEB8A}" destId="{6DC769E0-F0B9-485A-8241-B5E0C35FE91F}" srcOrd="0" destOrd="0" presId="urn:microsoft.com/office/officeart/2005/8/layout/hierarchy1"/>
    <dgm:cxn modelId="{C81D82D9-0FC2-4378-AFB9-7A22C81B69E6}" type="presParOf" srcId="{7FA2953E-5793-445A-AC2D-A0FBAE5AEB8A}" destId="{E5109669-83BD-4EC5-BA2D-02DA122C5119}" srcOrd="1" destOrd="0" presId="urn:microsoft.com/office/officeart/2005/8/layout/hierarchy1"/>
    <dgm:cxn modelId="{C1A15D0E-5764-4C2D-85E9-7CD85597CD35}" type="presParOf" srcId="{DBB7AD1F-7FD1-4BBD-80BC-F0793243C700}" destId="{996B9129-0DE2-4150-8548-F645C428A56D}" srcOrd="1" destOrd="0" presId="urn:microsoft.com/office/officeart/2005/8/layout/hierarchy1"/>
    <dgm:cxn modelId="{32756891-06C6-41B9-8AEB-2099F95B543D}" type="presParOf" srcId="{996B9129-0DE2-4150-8548-F645C428A56D}" destId="{DD230A3A-6B09-4C76-A799-12657836D094}" srcOrd="0" destOrd="0" presId="urn:microsoft.com/office/officeart/2005/8/layout/hierarchy1"/>
    <dgm:cxn modelId="{29F0BE37-C153-45F8-8079-7F2ABEDF94FE}" type="presParOf" srcId="{996B9129-0DE2-4150-8548-F645C428A56D}" destId="{6C738BFB-722C-4BAC-8193-BE681ED18F6B}" srcOrd="1" destOrd="0" presId="urn:microsoft.com/office/officeart/2005/8/layout/hierarchy1"/>
    <dgm:cxn modelId="{D0D0726A-7D19-48FB-A817-5EF8D0375567}" type="presParOf" srcId="{6C738BFB-722C-4BAC-8193-BE681ED18F6B}" destId="{BA9761CF-2913-4379-86C3-A7E9A9AA85C3}" srcOrd="0" destOrd="0" presId="urn:microsoft.com/office/officeart/2005/8/layout/hierarchy1"/>
    <dgm:cxn modelId="{6A315D11-056C-4AC3-8DEF-7497E294AC60}" type="presParOf" srcId="{BA9761CF-2913-4379-86C3-A7E9A9AA85C3}" destId="{C1C8120F-BE04-430C-A478-9EF9CDBAAC7E}" srcOrd="0" destOrd="0" presId="urn:microsoft.com/office/officeart/2005/8/layout/hierarchy1"/>
    <dgm:cxn modelId="{727E0F64-CEFD-4FBC-B183-04A71A3D13D3}" type="presParOf" srcId="{BA9761CF-2913-4379-86C3-A7E9A9AA85C3}" destId="{49854AC7-1955-45B3-822B-7625211C2FC5}" srcOrd="1" destOrd="0" presId="urn:microsoft.com/office/officeart/2005/8/layout/hierarchy1"/>
    <dgm:cxn modelId="{7E6B4236-C2F0-4402-8DF5-94BCB11C3610}" type="presParOf" srcId="{6C738BFB-722C-4BAC-8193-BE681ED18F6B}" destId="{4975A2A4-B56B-4F6D-8042-4913D7DF689C}" srcOrd="1" destOrd="0" presId="urn:microsoft.com/office/officeart/2005/8/layout/hierarchy1"/>
    <dgm:cxn modelId="{EBE1AEF4-02ED-49F2-84C2-3B8833E7BCFE}" type="presParOf" srcId="{F5942DE9-C42B-426D-8062-6EA70AAE5650}" destId="{9C5499DD-5230-4BA5-8E7A-2BE53300C75F}" srcOrd="2" destOrd="0" presId="urn:microsoft.com/office/officeart/2005/8/layout/hierarchy1"/>
    <dgm:cxn modelId="{A17857A7-93CF-486B-9A31-D755042A2328}" type="presParOf" srcId="{F5942DE9-C42B-426D-8062-6EA70AAE5650}" destId="{37F83F81-3F75-4465-A438-350FB8B02461}" srcOrd="3" destOrd="0" presId="urn:microsoft.com/office/officeart/2005/8/layout/hierarchy1"/>
    <dgm:cxn modelId="{9CE22ED3-2B64-481C-822D-2EDBD412CE2A}" type="presParOf" srcId="{37F83F81-3F75-4465-A438-350FB8B02461}" destId="{ED70329A-C45F-4E91-AF40-E8E1E35C6A69}" srcOrd="0" destOrd="0" presId="urn:microsoft.com/office/officeart/2005/8/layout/hierarchy1"/>
    <dgm:cxn modelId="{E319CF02-C4CC-4543-A869-792FCD7AFFA8}" type="presParOf" srcId="{ED70329A-C45F-4E91-AF40-E8E1E35C6A69}" destId="{6EDBCD3B-9C16-40C8-9CFE-7DC05047F060}" srcOrd="0" destOrd="0" presId="urn:microsoft.com/office/officeart/2005/8/layout/hierarchy1"/>
    <dgm:cxn modelId="{C0C6FC35-319E-4F81-999E-46C94E003DEF}" type="presParOf" srcId="{ED70329A-C45F-4E91-AF40-E8E1E35C6A69}" destId="{7004E249-E8F2-47CE-B88E-894DDCFA66DA}" srcOrd="1" destOrd="0" presId="urn:microsoft.com/office/officeart/2005/8/layout/hierarchy1"/>
    <dgm:cxn modelId="{8A46B790-FE05-457C-8AFE-4FC6F8D6F333}" type="presParOf" srcId="{37F83F81-3F75-4465-A438-350FB8B02461}" destId="{8E4AD5D2-CB71-4C67-8A7C-849D1C08C969}" srcOrd="1" destOrd="0" presId="urn:microsoft.com/office/officeart/2005/8/layout/hierarchy1"/>
    <dgm:cxn modelId="{A27ED051-385E-4A6B-B4DF-A6EB9F297645}" type="presParOf" srcId="{8E4AD5D2-CB71-4C67-8A7C-849D1C08C969}" destId="{5870C102-74F9-4070-B291-7A309FB7B2DA}" srcOrd="0" destOrd="0" presId="urn:microsoft.com/office/officeart/2005/8/layout/hierarchy1"/>
    <dgm:cxn modelId="{9A4375E8-2398-4BDD-8973-FB91D80B23CA}" type="presParOf" srcId="{8E4AD5D2-CB71-4C67-8A7C-849D1C08C969}" destId="{CAF9E237-0DBC-49E7-BFF8-0A025C9BFB2B}" srcOrd="1" destOrd="0" presId="urn:microsoft.com/office/officeart/2005/8/layout/hierarchy1"/>
    <dgm:cxn modelId="{FD177B65-02FB-404E-9907-5E52854F5AC5}" type="presParOf" srcId="{CAF9E237-0DBC-49E7-BFF8-0A025C9BFB2B}" destId="{92FA47EE-7F67-4B80-BF3B-A73704ABE8BD}" srcOrd="0" destOrd="0" presId="urn:microsoft.com/office/officeart/2005/8/layout/hierarchy1"/>
    <dgm:cxn modelId="{56F1C798-43A7-4549-BFD0-6F8F1D1CE21F}" type="presParOf" srcId="{92FA47EE-7F67-4B80-BF3B-A73704ABE8BD}" destId="{B01E8779-DDD9-4835-8BF0-76AE250CBB9F}" srcOrd="0" destOrd="0" presId="urn:microsoft.com/office/officeart/2005/8/layout/hierarchy1"/>
    <dgm:cxn modelId="{6FE58221-6179-4918-AFE6-E391B345B718}" type="presParOf" srcId="{92FA47EE-7F67-4B80-BF3B-A73704ABE8BD}" destId="{C158D745-7BC9-49B2-8100-79A6D435E3D6}" srcOrd="1" destOrd="0" presId="urn:microsoft.com/office/officeart/2005/8/layout/hierarchy1"/>
    <dgm:cxn modelId="{C514B0AA-072D-4DBD-A810-8F2D3F514BE6}" type="presParOf" srcId="{CAF9E237-0DBC-49E7-BFF8-0A025C9BFB2B}" destId="{89E9E7E8-6B63-4B5A-88E0-D249B3C9EDB3}" srcOrd="1" destOrd="0" presId="urn:microsoft.com/office/officeart/2005/8/layout/hierarchy1"/>
    <dgm:cxn modelId="{76BDD8B0-9966-432D-B451-1C5742F7DAB3}" type="presParOf" srcId="{F5942DE9-C42B-426D-8062-6EA70AAE5650}" destId="{CFD0DC88-D62C-4955-B591-A770271B445F}" srcOrd="4" destOrd="0" presId="urn:microsoft.com/office/officeart/2005/8/layout/hierarchy1"/>
    <dgm:cxn modelId="{F2399939-97F4-431E-9B2B-04147BF086C5}" type="presParOf" srcId="{F5942DE9-C42B-426D-8062-6EA70AAE5650}" destId="{93F9FB2F-F0EA-46C8-8A9A-75427794F5CD}" srcOrd="5" destOrd="0" presId="urn:microsoft.com/office/officeart/2005/8/layout/hierarchy1"/>
    <dgm:cxn modelId="{CFABF7D3-9549-43CE-99E2-069E1BE752B9}" type="presParOf" srcId="{93F9FB2F-F0EA-46C8-8A9A-75427794F5CD}" destId="{17095186-19F8-4791-A6E5-C27C36912727}" srcOrd="0" destOrd="0" presId="urn:microsoft.com/office/officeart/2005/8/layout/hierarchy1"/>
    <dgm:cxn modelId="{F61ECB20-409E-4A02-AF30-539A1818E979}" type="presParOf" srcId="{17095186-19F8-4791-A6E5-C27C36912727}" destId="{FD904EFD-EBC3-4FDC-AD25-8010FFC0B2FE}" srcOrd="0" destOrd="0" presId="urn:microsoft.com/office/officeart/2005/8/layout/hierarchy1"/>
    <dgm:cxn modelId="{3C5A8C61-A9FC-464E-9612-FE77D0517F37}" type="presParOf" srcId="{17095186-19F8-4791-A6E5-C27C36912727}" destId="{EC62BE37-3732-4398-82FE-619F5DCB7BD1}" srcOrd="1" destOrd="0" presId="urn:microsoft.com/office/officeart/2005/8/layout/hierarchy1"/>
    <dgm:cxn modelId="{3FF78C4B-0124-4FD4-97DA-D525C69184BA}" type="presParOf" srcId="{93F9FB2F-F0EA-46C8-8A9A-75427794F5CD}" destId="{5F6A4119-FAAF-45C8-B053-C41BF0EAEC40}" srcOrd="1" destOrd="0" presId="urn:microsoft.com/office/officeart/2005/8/layout/hierarchy1"/>
    <dgm:cxn modelId="{C107739B-5E9E-4F0F-AF47-9A4EA877C4CF}" type="presParOf" srcId="{5F6A4119-FAAF-45C8-B053-C41BF0EAEC40}" destId="{24F4B2D5-A874-4E42-B7D5-318E1C5C2390}" srcOrd="0" destOrd="0" presId="urn:microsoft.com/office/officeart/2005/8/layout/hierarchy1"/>
    <dgm:cxn modelId="{EC7AD74C-B952-411B-A6CD-B5472036A05D}" type="presParOf" srcId="{5F6A4119-FAAF-45C8-B053-C41BF0EAEC40}" destId="{F1FE9FE2-232C-4CE1-BE1F-070435095921}" srcOrd="1" destOrd="0" presId="urn:microsoft.com/office/officeart/2005/8/layout/hierarchy1"/>
    <dgm:cxn modelId="{43CE04FF-E6FE-4B41-AC78-E27830A0FD33}" type="presParOf" srcId="{F1FE9FE2-232C-4CE1-BE1F-070435095921}" destId="{062F8B67-5BB0-4B87-9676-D1A66BDDD168}" srcOrd="0" destOrd="0" presId="urn:microsoft.com/office/officeart/2005/8/layout/hierarchy1"/>
    <dgm:cxn modelId="{14F9498C-229F-4A34-AB36-B080CC2E3211}" type="presParOf" srcId="{062F8B67-5BB0-4B87-9676-D1A66BDDD168}" destId="{8A4CAB01-DBE6-4F76-B949-2DDA9EEC9C0E}" srcOrd="0" destOrd="0" presId="urn:microsoft.com/office/officeart/2005/8/layout/hierarchy1"/>
    <dgm:cxn modelId="{F923560F-9A57-4FAB-8F77-2903A8232A25}" type="presParOf" srcId="{062F8B67-5BB0-4B87-9676-D1A66BDDD168}" destId="{A9B0A294-9F8F-46E8-9776-60308514DE6C}" srcOrd="1" destOrd="0" presId="urn:microsoft.com/office/officeart/2005/8/layout/hierarchy1"/>
    <dgm:cxn modelId="{47604C4A-4FB2-465B-A431-1CA961953DE8}" type="presParOf" srcId="{F1FE9FE2-232C-4CE1-BE1F-070435095921}" destId="{F1536142-A2D7-4F5B-9BCD-3B2E3EBB74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65978-D9A7-4742-B223-033E94AC9407}">
      <dsp:nvSpPr>
        <dsp:cNvPr id="0" name=""/>
        <dsp:cNvSpPr/>
      </dsp:nvSpPr>
      <dsp:spPr>
        <a:xfrm>
          <a:off x="0" y="0"/>
          <a:ext cx="3275539" cy="327553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84C31F-BEF7-48A3-9095-06A56CDAF5AD}">
      <dsp:nvSpPr>
        <dsp:cNvPr id="0" name=""/>
        <dsp:cNvSpPr/>
      </dsp:nvSpPr>
      <dsp:spPr>
        <a:xfrm>
          <a:off x="1637769" y="0"/>
          <a:ext cx="3822414" cy="32755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High Level</a:t>
          </a:r>
        </a:p>
      </dsp:txBody>
      <dsp:txXfrm>
        <a:off x="1637769" y="0"/>
        <a:ext cx="1911207" cy="982663"/>
      </dsp:txXfrm>
    </dsp:sp>
    <dsp:sp modelId="{2E06D295-210A-4815-939D-8F03AC44B2B3}">
      <dsp:nvSpPr>
        <dsp:cNvPr id="0" name=""/>
        <dsp:cNvSpPr/>
      </dsp:nvSpPr>
      <dsp:spPr>
        <a:xfrm>
          <a:off x="573220" y="982663"/>
          <a:ext cx="2129098" cy="21290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67103"/>
                <a:satOff val="-1354"/>
                <a:lumOff val="267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67103"/>
                <a:satOff val="-1354"/>
                <a:lumOff val="267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775689-8708-4AE9-A235-D7D7AB0C8809}">
      <dsp:nvSpPr>
        <dsp:cNvPr id="0" name=""/>
        <dsp:cNvSpPr/>
      </dsp:nvSpPr>
      <dsp:spPr>
        <a:xfrm>
          <a:off x="1637769" y="982663"/>
          <a:ext cx="3822414" cy="212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7103"/>
              <a:satOff val="-1354"/>
              <a:lumOff val="267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Mid Level</a:t>
          </a:r>
        </a:p>
      </dsp:txBody>
      <dsp:txXfrm>
        <a:off x="1637769" y="982663"/>
        <a:ext cx="1911207" cy="982660"/>
      </dsp:txXfrm>
    </dsp:sp>
    <dsp:sp modelId="{85FC3768-E24D-400A-B71B-1AC51CCF654B}">
      <dsp:nvSpPr>
        <dsp:cNvPr id="0" name=""/>
        <dsp:cNvSpPr/>
      </dsp:nvSpPr>
      <dsp:spPr>
        <a:xfrm>
          <a:off x="1146439" y="1965324"/>
          <a:ext cx="982660" cy="9826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shade val="50000"/>
                <a:hueOff val="67103"/>
                <a:satOff val="-1354"/>
                <a:lumOff val="2676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shade val="50000"/>
                <a:hueOff val="67103"/>
                <a:satOff val="-1354"/>
                <a:lumOff val="2676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DCF6E6-047D-420D-985B-41F95702034B}">
      <dsp:nvSpPr>
        <dsp:cNvPr id="0" name=""/>
        <dsp:cNvSpPr/>
      </dsp:nvSpPr>
      <dsp:spPr>
        <a:xfrm>
          <a:off x="1637769" y="1965324"/>
          <a:ext cx="3822414" cy="9826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67103"/>
              <a:satOff val="-1354"/>
              <a:lumOff val="267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Low Level</a:t>
          </a:r>
        </a:p>
      </dsp:txBody>
      <dsp:txXfrm>
        <a:off x="1637769" y="1965324"/>
        <a:ext cx="1911207" cy="982660"/>
      </dsp:txXfrm>
    </dsp:sp>
    <dsp:sp modelId="{5E21ADBE-B2C4-4E50-8D38-76E93208A2A0}">
      <dsp:nvSpPr>
        <dsp:cNvPr id="0" name=""/>
        <dsp:cNvSpPr/>
      </dsp:nvSpPr>
      <dsp:spPr>
        <a:xfrm>
          <a:off x="3548976" y="0"/>
          <a:ext cx="1911207" cy="982663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Pascal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C/C++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BASIC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FORTRAN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dll</a:t>
          </a:r>
        </a:p>
      </dsp:txBody>
      <dsp:txXfrm>
        <a:off x="3548976" y="0"/>
        <a:ext cx="1911207" cy="982663"/>
      </dsp:txXfrm>
    </dsp:sp>
    <dsp:sp modelId="{8B9B930B-40B9-481F-AED5-476B30CB60BC}">
      <dsp:nvSpPr>
        <dsp:cNvPr id="0" name=""/>
        <dsp:cNvSpPr/>
      </dsp:nvSpPr>
      <dsp:spPr>
        <a:xfrm>
          <a:off x="3548976" y="982663"/>
          <a:ext cx="1911207" cy="98266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Macro Assembler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Assembler</a:t>
          </a:r>
        </a:p>
      </dsp:txBody>
      <dsp:txXfrm>
        <a:off x="3548976" y="982663"/>
        <a:ext cx="1911207" cy="982660"/>
      </dsp:txXfrm>
    </dsp:sp>
    <dsp:sp modelId="{001093EF-09C6-44AE-84A1-4BC8DCE91696}">
      <dsp:nvSpPr>
        <dsp:cNvPr id="0" name=""/>
        <dsp:cNvSpPr/>
      </dsp:nvSpPr>
      <dsp:spPr>
        <a:xfrm>
          <a:off x="3548976" y="1965324"/>
          <a:ext cx="1911207" cy="98266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Bahasa Mesin (0 dan 1)</a:t>
          </a:r>
        </a:p>
      </dsp:txBody>
      <dsp:txXfrm>
        <a:off x="3548976" y="1965324"/>
        <a:ext cx="1911207" cy="982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4B2D5-A874-4E42-B7D5-318E1C5C2390}">
      <dsp:nvSpPr>
        <dsp:cNvPr id="0" name=""/>
        <dsp:cNvSpPr/>
      </dsp:nvSpPr>
      <dsp:spPr>
        <a:xfrm>
          <a:off x="5711604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0DC88-D62C-4955-B591-A770271B445F}">
      <dsp:nvSpPr>
        <dsp:cNvPr id="0" name=""/>
        <dsp:cNvSpPr/>
      </dsp:nvSpPr>
      <dsp:spPr>
        <a:xfrm>
          <a:off x="4716747" y="1782524"/>
          <a:ext cx="1040577" cy="247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39"/>
              </a:lnTo>
              <a:lnTo>
                <a:pt x="1040577" y="168739"/>
              </a:lnTo>
              <a:lnTo>
                <a:pt x="1040577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0C102-74F9-4070-B291-7A309FB7B2DA}">
      <dsp:nvSpPr>
        <dsp:cNvPr id="0" name=""/>
        <dsp:cNvSpPr/>
      </dsp:nvSpPr>
      <dsp:spPr>
        <a:xfrm>
          <a:off x="4671027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499DD-5230-4BA5-8E7A-2BE53300C75F}">
      <dsp:nvSpPr>
        <dsp:cNvPr id="0" name=""/>
        <dsp:cNvSpPr/>
      </dsp:nvSpPr>
      <dsp:spPr>
        <a:xfrm>
          <a:off x="4671027" y="1782524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30A3A-6B09-4C76-A799-12657836D094}">
      <dsp:nvSpPr>
        <dsp:cNvPr id="0" name=""/>
        <dsp:cNvSpPr/>
      </dsp:nvSpPr>
      <dsp:spPr>
        <a:xfrm>
          <a:off x="3630449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F62AA-3403-4CF8-9BBE-B08027661528}">
      <dsp:nvSpPr>
        <dsp:cNvPr id="0" name=""/>
        <dsp:cNvSpPr/>
      </dsp:nvSpPr>
      <dsp:spPr>
        <a:xfrm>
          <a:off x="3676169" y="1782524"/>
          <a:ext cx="1040577" cy="247610"/>
        </a:xfrm>
        <a:custGeom>
          <a:avLst/>
          <a:gdLst/>
          <a:ahLst/>
          <a:cxnLst/>
          <a:rect l="0" t="0" r="0" b="0"/>
          <a:pathLst>
            <a:path>
              <a:moveTo>
                <a:pt x="1040577" y="0"/>
              </a:moveTo>
              <a:lnTo>
                <a:pt x="1040577" y="168739"/>
              </a:lnTo>
              <a:lnTo>
                <a:pt x="0" y="168739"/>
              </a:lnTo>
              <a:lnTo>
                <a:pt x="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F25A6-52FD-4EAA-9C76-B4C1A1F48D52}">
      <dsp:nvSpPr>
        <dsp:cNvPr id="0" name=""/>
        <dsp:cNvSpPr/>
      </dsp:nvSpPr>
      <dsp:spPr>
        <a:xfrm>
          <a:off x="3211339" y="994287"/>
          <a:ext cx="1505407" cy="247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39"/>
              </a:lnTo>
              <a:lnTo>
                <a:pt x="1505407" y="168739"/>
              </a:lnTo>
              <a:lnTo>
                <a:pt x="1505407" y="24761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5F0EE-6D58-4896-9330-FDA6CDEC8E15}">
      <dsp:nvSpPr>
        <dsp:cNvPr id="0" name=""/>
        <dsp:cNvSpPr/>
      </dsp:nvSpPr>
      <dsp:spPr>
        <a:xfrm>
          <a:off x="2589872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6275-5D39-4287-A44B-1D1D7849E0AD}">
      <dsp:nvSpPr>
        <dsp:cNvPr id="0" name=""/>
        <dsp:cNvSpPr/>
      </dsp:nvSpPr>
      <dsp:spPr>
        <a:xfrm>
          <a:off x="1531812" y="1782524"/>
          <a:ext cx="1103779" cy="247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39"/>
              </a:lnTo>
              <a:lnTo>
                <a:pt x="1103779" y="168739"/>
              </a:lnTo>
              <a:lnTo>
                <a:pt x="1103779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EAF45-8115-47C9-A3F7-B1A9EB9D61FE}">
      <dsp:nvSpPr>
        <dsp:cNvPr id="0" name=""/>
        <dsp:cNvSpPr/>
      </dsp:nvSpPr>
      <dsp:spPr>
        <a:xfrm>
          <a:off x="1486092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6939C-3BE2-4182-A0ED-FB1B6103B310}">
      <dsp:nvSpPr>
        <dsp:cNvPr id="0" name=""/>
        <dsp:cNvSpPr/>
      </dsp:nvSpPr>
      <dsp:spPr>
        <a:xfrm>
          <a:off x="1486092" y="1782524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AD67E-5F36-4255-94EC-9FFD0FB5DEDD}">
      <dsp:nvSpPr>
        <dsp:cNvPr id="0" name=""/>
        <dsp:cNvSpPr/>
      </dsp:nvSpPr>
      <dsp:spPr>
        <a:xfrm>
          <a:off x="382312" y="2570762"/>
          <a:ext cx="91440" cy="2476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23547-37B2-4E88-9C0F-E68201AE6B73}">
      <dsp:nvSpPr>
        <dsp:cNvPr id="0" name=""/>
        <dsp:cNvSpPr/>
      </dsp:nvSpPr>
      <dsp:spPr>
        <a:xfrm>
          <a:off x="428032" y="1782524"/>
          <a:ext cx="1103779" cy="247610"/>
        </a:xfrm>
        <a:custGeom>
          <a:avLst/>
          <a:gdLst/>
          <a:ahLst/>
          <a:cxnLst/>
          <a:rect l="0" t="0" r="0" b="0"/>
          <a:pathLst>
            <a:path>
              <a:moveTo>
                <a:pt x="1103779" y="0"/>
              </a:moveTo>
              <a:lnTo>
                <a:pt x="1103779" y="168739"/>
              </a:lnTo>
              <a:lnTo>
                <a:pt x="0" y="168739"/>
              </a:lnTo>
              <a:lnTo>
                <a:pt x="0" y="247610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9E5A6-0C68-4ED1-916C-E98F5327A891}">
      <dsp:nvSpPr>
        <dsp:cNvPr id="0" name=""/>
        <dsp:cNvSpPr/>
      </dsp:nvSpPr>
      <dsp:spPr>
        <a:xfrm>
          <a:off x="1531812" y="994287"/>
          <a:ext cx="1679527" cy="247610"/>
        </a:xfrm>
        <a:custGeom>
          <a:avLst/>
          <a:gdLst/>
          <a:ahLst/>
          <a:cxnLst/>
          <a:rect l="0" t="0" r="0" b="0"/>
          <a:pathLst>
            <a:path>
              <a:moveTo>
                <a:pt x="1679527" y="0"/>
              </a:moveTo>
              <a:lnTo>
                <a:pt x="1679527" y="168739"/>
              </a:lnTo>
              <a:lnTo>
                <a:pt x="0" y="168739"/>
              </a:lnTo>
              <a:lnTo>
                <a:pt x="0" y="247610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37F57-B69B-483A-AFB0-9CFA12F31D89}">
      <dsp:nvSpPr>
        <dsp:cNvPr id="0" name=""/>
        <dsp:cNvSpPr/>
      </dsp:nvSpPr>
      <dsp:spPr>
        <a:xfrm>
          <a:off x="2521371" y="453660"/>
          <a:ext cx="1379936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A7B7C-22E8-4DC5-AAC9-71F2DA628DDD}">
      <dsp:nvSpPr>
        <dsp:cNvPr id="0" name=""/>
        <dsp:cNvSpPr/>
      </dsp:nvSpPr>
      <dsp:spPr>
        <a:xfrm>
          <a:off x="2615969" y="543528"/>
          <a:ext cx="1379936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Bahasa Pemrograman</a:t>
          </a:r>
        </a:p>
      </dsp:txBody>
      <dsp:txXfrm>
        <a:off x="2631803" y="559362"/>
        <a:ext cx="1348268" cy="508959"/>
      </dsp:txXfrm>
    </dsp:sp>
    <dsp:sp modelId="{9F09AD82-9F46-492F-B37D-A68EFDB10B75}">
      <dsp:nvSpPr>
        <dsp:cNvPr id="0" name=""/>
        <dsp:cNvSpPr/>
      </dsp:nvSpPr>
      <dsp:spPr>
        <a:xfrm>
          <a:off x="1106121" y="1241897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950734-A825-4CAD-8A1A-614712A4DC31}">
      <dsp:nvSpPr>
        <dsp:cNvPr id="0" name=""/>
        <dsp:cNvSpPr/>
      </dsp:nvSpPr>
      <dsp:spPr>
        <a:xfrm>
          <a:off x="1200719" y="1331765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imperatif</a:t>
          </a:r>
        </a:p>
      </dsp:txBody>
      <dsp:txXfrm>
        <a:off x="1216553" y="1347599"/>
        <a:ext cx="819713" cy="508959"/>
      </dsp:txXfrm>
    </dsp:sp>
    <dsp:sp modelId="{670C22EC-AE9B-48CC-858B-B440B000B61F}">
      <dsp:nvSpPr>
        <dsp:cNvPr id="0" name=""/>
        <dsp:cNvSpPr/>
      </dsp:nvSpPr>
      <dsp:spPr>
        <a:xfrm>
          <a:off x="2341" y="2030135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A1938-CA64-4D88-9D47-C92355924D2D}">
      <dsp:nvSpPr>
        <dsp:cNvPr id="0" name=""/>
        <dsp:cNvSpPr/>
      </dsp:nvSpPr>
      <dsp:spPr>
        <a:xfrm>
          <a:off x="96939" y="2120003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prosedural</a:t>
          </a:r>
        </a:p>
      </dsp:txBody>
      <dsp:txXfrm>
        <a:off x="112773" y="2135837"/>
        <a:ext cx="819713" cy="508959"/>
      </dsp:txXfrm>
    </dsp:sp>
    <dsp:sp modelId="{6627DDF0-F795-4698-8FB9-F7E4615114FD}">
      <dsp:nvSpPr>
        <dsp:cNvPr id="0" name=""/>
        <dsp:cNvSpPr/>
      </dsp:nvSpPr>
      <dsp:spPr>
        <a:xfrm>
          <a:off x="2341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39543-29F2-4F9C-AD28-5125418207EE}">
      <dsp:nvSpPr>
        <dsp:cNvPr id="0" name=""/>
        <dsp:cNvSpPr/>
      </dsp:nvSpPr>
      <dsp:spPr>
        <a:xfrm>
          <a:off x="96939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Pascal, C/C++, BASIC, FORTRAN, dll</a:t>
          </a:r>
        </a:p>
      </dsp:txBody>
      <dsp:txXfrm>
        <a:off x="112773" y="2924074"/>
        <a:ext cx="819713" cy="508959"/>
      </dsp:txXfrm>
    </dsp:sp>
    <dsp:sp modelId="{32AB29D8-5882-4008-9B1D-E46343392482}">
      <dsp:nvSpPr>
        <dsp:cNvPr id="0" name=""/>
        <dsp:cNvSpPr/>
      </dsp:nvSpPr>
      <dsp:spPr>
        <a:xfrm>
          <a:off x="1042919" y="2030135"/>
          <a:ext cx="977786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FFEFF7-0910-46C7-BC5C-EC1530B99653}">
      <dsp:nvSpPr>
        <dsp:cNvPr id="0" name=""/>
        <dsp:cNvSpPr/>
      </dsp:nvSpPr>
      <dsp:spPr>
        <a:xfrm>
          <a:off x="1137517" y="2120003"/>
          <a:ext cx="977786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berorientasi objek</a:t>
          </a:r>
        </a:p>
      </dsp:txBody>
      <dsp:txXfrm>
        <a:off x="1153351" y="2135837"/>
        <a:ext cx="946118" cy="508959"/>
      </dsp:txXfrm>
    </dsp:sp>
    <dsp:sp modelId="{DC1E6143-A8CA-4133-90CA-526520753361}">
      <dsp:nvSpPr>
        <dsp:cNvPr id="0" name=""/>
        <dsp:cNvSpPr/>
      </dsp:nvSpPr>
      <dsp:spPr>
        <a:xfrm>
          <a:off x="1106121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134A54-388F-4D56-AF34-14EB634E7C4D}">
      <dsp:nvSpPr>
        <dsp:cNvPr id="0" name=""/>
        <dsp:cNvSpPr/>
      </dsp:nvSpPr>
      <dsp:spPr>
        <a:xfrm>
          <a:off x="1200719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C++, Java,, Object Pascal, Smalltalk, Eiffel</a:t>
          </a:r>
        </a:p>
      </dsp:txBody>
      <dsp:txXfrm>
        <a:off x="1216553" y="2924074"/>
        <a:ext cx="819713" cy="508959"/>
      </dsp:txXfrm>
    </dsp:sp>
    <dsp:sp modelId="{F120BF9C-AAD6-4693-AF44-3836D9A33EBA}">
      <dsp:nvSpPr>
        <dsp:cNvPr id="0" name=""/>
        <dsp:cNvSpPr/>
      </dsp:nvSpPr>
      <dsp:spPr>
        <a:xfrm>
          <a:off x="2209901" y="2030135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038C05-F8EE-46A4-A235-08411BE0F745}">
      <dsp:nvSpPr>
        <dsp:cNvPr id="0" name=""/>
        <dsp:cNvSpPr/>
      </dsp:nvSpPr>
      <dsp:spPr>
        <a:xfrm>
          <a:off x="2304499" y="2120003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parallel processing</a:t>
          </a:r>
        </a:p>
      </dsp:txBody>
      <dsp:txXfrm>
        <a:off x="2320333" y="2135837"/>
        <a:ext cx="819713" cy="508959"/>
      </dsp:txXfrm>
    </dsp:sp>
    <dsp:sp modelId="{AD14A853-C357-4124-B9B9-72840714E7A4}">
      <dsp:nvSpPr>
        <dsp:cNvPr id="0" name=""/>
        <dsp:cNvSpPr/>
      </dsp:nvSpPr>
      <dsp:spPr>
        <a:xfrm>
          <a:off x="2209901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68575C-71C3-4CEC-AF52-6160197EBB0A}">
      <dsp:nvSpPr>
        <dsp:cNvPr id="0" name=""/>
        <dsp:cNvSpPr/>
      </dsp:nvSpPr>
      <dsp:spPr>
        <a:xfrm>
          <a:off x="2304499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Ada, Pascal S, C-Linda</a:t>
          </a:r>
        </a:p>
      </dsp:txBody>
      <dsp:txXfrm>
        <a:off x="2320333" y="2924074"/>
        <a:ext cx="819713" cy="508959"/>
      </dsp:txXfrm>
    </dsp:sp>
    <dsp:sp modelId="{53D99C11-545E-480D-8737-3909DABFF895}">
      <dsp:nvSpPr>
        <dsp:cNvPr id="0" name=""/>
        <dsp:cNvSpPr/>
      </dsp:nvSpPr>
      <dsp:spPr>
        <a:xfrm>
          <a:off x="4116935" y="1241897"/>
          <a:ext cx="1199622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26F9F7-1641-464C-9448-29C3626572EE}">
      <dsp:nvSpPr>
        <dsp:cNvPr id="0" name=""/>
        <dsp:cNvSpPr/>
      </dsp:nvSpPr>
      <dsp:spPr>
        <a:xfrm>
          <a:off x="4211533" y="1331765"/>
          <a:ext cx="1199622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deklaratif</a:t>
          </a:r>
        </a:p>
      </dsp:txBody>
      <dsp:txXfrm>
        <a:off x="4227367" y="1347599"/>
        <a:ext cx="1167954" cy="508959"/>
      </dsp:txXfrm>
    </dsp:sp>
    <dsp:sp modelId="{6DC769E0-F0B9-485A-8241-B5E0C35FE91F}">
      <dsp:nvSpPr>
        <dsp:cNvPr id="0" name=""/>
        <dsp:cNvSpPr/>
      </dsp:nvSpPr>
      <dsp:spPr>
        <a:xfrm>
          <a:off x="3250478" y="2030135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109669-83BD-4EC5-BA2D-02DA122C5119}">
      <dsp:nvSpPr>
        <dsp:cNvPr id="0" name=""/>
        <dsp:cNvSpPr/>
      </dsp:nvSpPr>
      <dsp:spPr>
        <a:xfrm>
          <a:off x="3345076" y="2120003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logika</a:t>
          </a:r>
        </a:p>
      </dsp:txBody>
      <dsp:txXfrm>
        <a:off x="3360910" y="2135837"/>
        <a:ext cx="819713" cy="508959"/>
      </dsp:txXfrm>
    </dsp:sp>
    <dsp:sp modelId="{C1C8120F-BE04-430C-A478-9EF9CDBAAC7E}">
      <dsp:nvSpPr>
        <dsp:cNvPr id="0" name=""/>
        <dsp:cNvSpPr/>
      </dsp:nvSpPr>
      <dsp:spPr>
        <a:xfrm>
          <a:off x="3250478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54AC7-1955-45B3-822B-7625211C2FC5}">
      <dsp:nvSpPr>
        <dsp:cNvPr id="0" name=""/>
        <dsp:cNvSpPr/>
      </dsp:nvSpPr>
      <dsp:spPr>
        <a:xfrm>
          <a:off x="3345076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Prolog</a:t>
          </a:r>
        </a:p>
      </dsp:txBody>
      <dsp:txXfrm>
        <a:off x="3360910" y="2924074"/>
        <a:ext cx="819713" cy="508959"/>
      </dsp:txXfrm>
    </dsp:sp>
    <dsp:sp modelId="{6EDBCD3B-9C16-40C8-9CFE-7DC05047F060}">
      <dsp:nvSpPr>
        <dsp:cNvPr id="0" name=""/>
        <dsp:cNvSpPr/>
      </dsp:nvSpPr>
      <dsp:spPr>
        <a:xfrm>
          <a:off x="4291056" y="2030135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04E249-E8F2-47CE-B88E-894DDCFA66DA}">
      <dsp:nvSpPr>
        <dsp:cNvPr id="0" name=""/>
        <dsp:cNvSpPr/>
      </dsp:nvSpPr>
      <dsp:spPr>
        <a:xfrm>
          <a:off x="4385654" y="2120003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fungsional</a:t>
          </a:r>
        </a:p>
      </dsp:txBody>
      <dsp:txXfrm>
        <a:off x="4401488" y="2135837"/>
        <a:ext cx="819713" cy="508959"/>
      </dsp:txXfrm>
    </dsp:sp>
    <dsp:sp modelId="{B01E8779-DDD9-4835-8BF0-76AE250CBB9F}">
      <dsp:nvSpPr>
        <dsp:cNvPr id="0" name=""/>
        <dsp:cNvSpPr/>
      </dsp:nvSpPr>
      <dsp:spPr>
        <a:xfrm>
          <a:off x="4291056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58D745-7BC9-49B2-8100-79A6D435E3D6}">
      <dsp:nvSpPr>
        <dsp:cNvPr id="0" name=""/>
        <dsp:cNvSpPr/>
      </dsp:nvSpPr>
      <dsp:spPr>
        <a:xfrm>
          <a:off x="4385654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Lisp, APL, Scheme</a:t>
          </a:r>
        </a:p>
      </dsp:txBody>
      <dsp:txXfrm>
        <a:off x="4401488" y="2924074"/>
        <a:ext cx="819713" cy="508959"/>
      </dsp:txXfrm>
    </dsp:sp>
    <dsp:sp modelId="{FD904EFD-EBC3-4FDC-AD25-8010FFC0B2FE}">
      <dsp:nvSpPr>
        <dsp:cNvPr id="0" name=""/>
        <dsp:cNvSpPr/>
      </dsp:nvSpPr>
      <dsp:spPr>
        <a:xfrm>
          <a:off x="5331633" y="2030135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62BE37-3732-4398-82FE-619F5DCB7BD1}">
      <dsp:nvSpPr>
        <dsp:cNvPr id="0" name=""/>
        <dsp:cNvSpPr/>
      </dsp:nvSpPr>
      <dsp:spPr>
        <a:xfrm>
          <a:off x="5426231" y="2120003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1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database</a:t>
          </a:r>
        </a:p>
      </dsp:txBody>
      <dsp:txXfrm>
        <a:off x="5442065" y="2135837"/>
        <a:ext cx="819713" cy="508959"/>
      </dsp:txXfrm>
    </dsp:sp>
    <dsp:sp modelId="{8A4CAB01-DBE6-4F76-B949-2DDA9EEC9C0E}">
      <dsp:nvSpPr>
        <dsp:cNvPr id="0" name=""/>
        <dsp:cNvSpPr/>
      </dsp:nvSpPr>
      <dsp:spPr>
        <a:xfrm>
          <a:off x="5331633" y="2818372"/>
          <a:ext cx="851381" cy="540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B0A294-9F8F-46E8-9776-60308514DE6C}">
      <dsp:nvSpPr>
        <dsp:cNvPr id="0" name=""/>
        <dsp:cNvSpPr/>
      </dsp:nvSpPr>
      <dsp:spPr>
        <a:xfrm>
          <a:off x="5426231" y="2908240"/>
          <a:ext cx="851381" cy="540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800" b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SQL</a:t>
          </a:r>
        </a:p>
      </dsp:txBody>
      <dsp:txXfrm>
        <a:off x="5442065" y="2924074"/>
        <a:ext cx="819713" cy="508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1c61dde5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1c61dde5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isualstudio.microsoft.com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br>
              <a:rPr lang="en" dirty="0"/>
            </a:br>
            <a:r>
              <a:rPr lang="en" dirty="0"/>
              <a:t>Pendahuluan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7DBFF-7EC1-B3B5-4E9D-6F4C665F1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93F07474-2109-3CB8-83C3-828EFA67C4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817723-991A-8443-178F-F1F14834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508694"/>
              </p:ext>
            </p:extLst>
          </p:nvPr>
        </p:nvGraphicFramePr>
        <p:xfrm>
          <a:off x="443480" y="744970"/>
          <a:ext cx="8257039" cy="39082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6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5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662">
                <a:tc rowSpan="2"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Judul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13">
                <a:tc vMerge="1">
                  <a:txBody>
                    <a:bodyPr/>
                    <a:lstStyle/>
                    <a:p>
                      <a:pPr algn="r"/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Kelas</a:t>
                      </a:r>
                      <a:endParaRPr lang="id-ID" sz="1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Lab.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64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Fungsi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Konsep dasar fungsi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Jenis fungsi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fungsi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Penggunaan fungsi dalam program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File header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03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Rekursi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perulangan dan fungsi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Konsep dasar rekursi</a:t>
                      </a:r>
                      <a:endParaRPr lang="id-ID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Penggunaan rekursi dalam program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78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Array</a:t>
                      </a:r>
                      <a:endParaRPr lang="id-ID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Konsep dasar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Dimensi array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Pendeklarasian array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Penggunaan array dalam program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40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</a:t>
                      </a:r>
                      <a:r>
                        <a:rPr lang="en-US" sz="1100" i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STL</a:t>
                      </a:r>
                      <a:endParaRPr lang="id-ID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</a:t>
                      </a:r>
                      <a:r>
                        <a:rPr lang="en-US" sz="11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container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 operasi – operasi umum pada container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Penggunaan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tipe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&lt;vector&gt;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Penggunaan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fungsi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–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fungsi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pencarian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pengurutan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dan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agregasi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986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Studi</a:t>
                      </a:r>
                      <a:r>
                        <a:rPr lang="en-US" sz="1100" i="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Kasus</a:t>
                      </a:r>
                      <a:endParaRPr lang="id-ID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Pembahasan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studi kasus dalam notasi algoritma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Implementasi notasi algoritma dalam program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Studi</a:t>
                      </a:r>
                      <a:r>
                        <a:rPr lang="en-US" sz="1100" i="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Kasus (lanjutan)</a:t>
                      </a:r>
                      <a:endParaRPr lang="id-ID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(lanjutan)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(lanjutan)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Pra-UAS</a:t>
                      </a:r>
                      <a:endParaRPr lang="id-ID" sz="110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materi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Responsi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0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1414-F05C-DF39-9593-03627C51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Referensi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F1A39-54BA-B732-4A7D-5E45191A1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Algoritma &amp; </a:t>
            </a:r>
            <a:r>
              <a:rPr lang="en-US" dirty="0" err="1"/>
              <a:t>Pemrograman</a:t>
            </a:r>
            <a:r>
              <a:rPr lang="en-US" dirty="0"/>
              <a:t> dalam Bahasa Pascal dan C (Rinaldi Munir)</a:t>
            </a:r>
          </a:p>
          <a:p>
            <a:r>
              <a:rPr lang="en-US" dirty="0"/>
              <a:t>The C++ Programming Language (Bjarne Stroustrup)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BF1BAC-39E3-1B90-47DC-EC8EF9B3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71" y="1951684"/>
            <a:ext cx="1787909" cy="261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1AA51-E6E3-014A-7BC6-51F60E62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99" y="1951683"/>
            <a:ext cx="2078110" cy="261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054E1F7E-D5CC-E619-1413-5239A79021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47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6CF6-DF11-97C9-9C47-2F3A71D8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Alat dan Bahan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8AEB5-A6AE-94EF-22EE-5C908F20E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Bahasa </a:t>
            </a:r>
            <a:r>
              <a:rPr lang="en-US" dirty="0" err="1"/>
              <a:t>Pemrograman</a:t>
            </a:r>
            <a:r>
              <a:rPr lang="en-US" dirty="0"/>
              <a:t>: C++</a:t>
            </a:r>
          </a:p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: Microsoft Visual Studio</a:t>
            </a:r>
            <a:endParaRPr lang="en-ID" dirty="0"/>
          </a:p>
        </p:txBody>
      </p:sp>
      <p:pic>
        <p:nvPicPr>
          <p:cNvPr id="4" name="Picture 2" descr="http://algoholic.in.ua/img/cpp.png">
            <a:extLst>
              <a:ext uri="{FF2B5EF4-FFF2-40B4-BE49-F238E27FC236}">
                <a16:creationId xmlns:a16="http://schemas.microsoft.com/office/drawing/2014/main" id="{1A210CAD-256B-D96A-FAB5-A7DE6EABF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22" y="3160311"/>
            <a:ext cx="1408639" cy="14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icrosoft Visual Studio icon">
            <a:extLst>
              <a:ext uri="{FF2B5EF4-FFF2-40B4-BE49-F238E27FC236}">
                <a16:creationId xmlns:a16="http://schemas.microsoft.com/office/drawing/2014/main" id="{10B6F6CB-60BA-E73A-4D01-BF778986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61" y="3160311"/>
            <a:ext cx="1408639" cy="14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8ABAC0-60A1-FDB8-DE6D-4793523FCF26}"/>
              </a:ext>
            </a:extLst>
          </p:cNvPr>
          <p:cNvSpPr txBox="1"/>
          <p:nvPr/>
        </p:nvSpPr>
        <p:spPr>
          <a:xfrm>
            <a:off x="875411" y="426117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https://visualstudio.microsoft.com/</a:t>
            </a:r>
            <a:r>
              <a:rPr lang="en-ID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44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7BC10-4DAF-690E-2858-1B5D2994D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B073-E63E-5683-7701-47B7CAEB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Algoritma</a:t>
            </a:r>
            <a:endParaRPr lang="en-ID" dirty="0"/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8C912ADD-DA8E-55FA-4086-98194CD73C1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1878" y="553916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841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EDE2E-6B17-11ED-F3E0-472B4F23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EB96-1A98-C9CA-4C10-DB2B1D7E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Kasus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72F44-8E53-EBD7-E841-0E66F149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300" y="1261750"/>
            <a:ext cx="8359500" cy="1035401"/>
          </a:xfrm>
        </p:spPr>
        <p:txBody>
          <a:bodyPr/>
          <a:lstStyle/>
          <a:p>
            <a:r>
              <a:rPr lang="en-US" dirty="0" err="1"/>
              <a:t>Terdapat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ember </a:t>
            </a:r>
            <a:r>
              <a:rPr lang="en-US" dirty="0" err="1"/>
              <a:t>yaitu</a:t>
            </a:r>
            <a:r>
              <a:rPr lang="en-US" dirty="0"/>
              <a:t> A dan B. Ember A berisik air gula dan ember B </a:t>
            </a:r>
            <a:r>
              <a:rPr lang="en-US" dirty="0" err="1"/>
              <a:t>berisi</a:t>
            </a:r>
            <a:r>
              <a:rPr lang="en-US" dirty="0"/>
              <a:t> air garam.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menukar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ember </a:t>
            </a:r>
            <a:r>
              <a:rPr lang="en-US" dirty="0" err="1"/>
              <a:t>tersebut</a:t>
            </a:r>
            <a:r>
              <a:rPr lang="en-US" dirty="0"/>
              <a:t>?</a:t>
            </a:r>
          </a:p>
          <a:p>
            <a:r>
              <a:rPr lang="en-US" dirty="0" err="1"/>
              <a:t>Diberikan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ember </a:t>
            </a:r>
            <a:r>
              <a:rPr lang="en-US" dirty="0" err="1"/>
              <a:t>yaitu</a:t>
            </a:r>
            <a:r>
              <a:rPr lang="en-US" dirty="0"/>
              <a:t> A </a:t>
            </a:r>
            <a:r>
              <a:rPr lang="en-US" dirty="0" err="1"/>
              <a:t>berkapasitas</a:t>
            </a:r>
            <a:r>
              <a:rPr lang="en-US" dirty="0"/>
              <a:t> 5 liter dan ember B </a:t>
            </a:r>
            <a:r>
              <a:rPr lang="en-US" dirty="0" err="1"/>
              <a:t>berkapasitas</a:t>
            </a:r>
            <a:r>
              <a:rPr lang="en-US" dirty="0"/>
              <a:t> 3 liter. Dengan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ember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air </a:t>
            </a:r>
            <a:r>
              <a:rPr lang="en-US" dirty="0" err="1"/>
              <a:t>sebanyak</a:t>
            </a:r>
            <a:r>
              <a:rPr lang="en-US" dirty="0"/>
              <a:t> 4 liter?</a:t>
            </a:r>
            <a:endParaRPr lang="en-ID" dirty="0"/>
          </a:p>
        </p:txBody>
      </p:sp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060DA25E-79D4-9C28-E1DB-2CC539B58B8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hallenge Arti Pengertian dan 25 Contoh Kalimat dalam Bahasa Inggris">
            <a:extLst>
              <a:ext uri="{FF2B5EF4-FFF2-40B4-BE49-F238E27FC236}">
                <a16:creationId xmlns:a16="http://schemas.microsoft.com/office/drawing/2014/main" id="{D8429C42-2D55-3285-017E-1BC8786BA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8" y="3509311"/>
            <a:ext cx="2496052" cy="148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069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06AE6-F693-A429-01E9-182D5C5BA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2219-842E-4DD1-88C5-EC44B639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42D29544-F3C4-0A09-ABE2-CC2A3941E5C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F71B174-8A2A-3FE3-935B-4B13344F8675}"/>
              </a:ext>
            </a:extLst>
          </p:cNvPr>
          <p:cNvGrpSpPr/>
          <p:nvPr/>
        </p:nvGrpSpPr>
        <p:grpSpPr>
          <a:xfrm>
            <a:off x="4570050" y="937275"/>
            <a:ext cx="3643338" cy="3286148"/>
            <a:chOff x="5106462" y="1184362"/>
            <a:chExt cx="3643338" cy="3286148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id="{CF1C6E4A-565D-D1E6-0674-AD2EF4E98222}"/>
                </a:ext>
              </a:extLst>
            </p:cNvPr>
            <p:cNvSpPr/>
            <p:nvPr/>
          </p:nvSpPr>
          <p:spPr bwMode="auto">
            <a:xfrm>
              <a:off x="5353577" y="1184362"/>
              <a:ext cx="1214446" cy="428628"/>
            </a:xfrm>
            <a:prstGeom prst="flowChartAlternateProcess">
              <a:avLst/>
            </a:prstGeom>
            <a:solidFill>
              <a:srgbClr val="7030A0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ampu mati</a:t>
              </a:r>
            </a:p>
          </p:txBody>
        </p:sp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79D43302-6E88-EAD4-D45D-638B08C1581B}"/>
                </a:ext>
              </a:extLst>
            </p:cNvPr>
            <p:cNvSpPr/>
            <p:nvPr/>
          </p:nvSpPr>
          <p:spPr bwMode="auto">
            <a:xfrm>
              <a:off x="5366456" y="4041882"/>
              <a:ext cx="1214446" cy="42862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ganti</a:t>
              </a:r>
              <a:r>
                <a:rPr kumimoji="0" lang="id-ID" sz="1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bolam</a:t>
              </a:r>
              <a:endParaRPr kumimoji="0" lang="id-ID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Flowchart: Alternate Process 8">
              <a:extLst>
                <a:ext uri="{FF2B5EF4-FFF2-40B4-BE49-F238E27FC236}">
                  <a16:creationId xmlns:a16="http://schemas.microsoft.com/office/drawing/2014/main" id="{4DCCB3B1-C239-7DFB-24AE-AF9EFF94F7E4}"/>
                </a:ext>
              </a:extLst>
            </p:cNvPr>
            <p:cNvSpPr/>
            <p:nvPr/>
          </p:nvSpPr>
          <p:spPr bwMode="auto">
            <a:xfrm>
              <a:off x="7535354" y="3145989"/>
              <a:ext cx="1214446" cy="42862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  <a:r>
                <a:rPr kumimoji="0" lang="id-ID" sz="1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eli</a:t>
              </a:r>
              <a:r>
                <a:rPr kumimoji="0" lang="id-ID" sz="10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lampu baru</a:t>
              </a:r>
              <a:endParaRPr kumimoji="0" lang="id-ID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57D32AAF-BB34-6C7B-11A2-E35AC4292594}"/>
                </a:ext>
              </a:extLst>
            </p:cNvPr>
            <p:cNvSpPr/>
            <p:nvPr/>
          </p:nvSpPr>
          <p:spPr bwMode="auto">
            <a:xfrm>
              <a:off x="7535354" y="2080255"/>
              <a:ext cx="1214446" cy="428628"/>
            </a:xfrm>
            <a:prstGeom prst="flowChartAlternateProcess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0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tancapkan jack</a:t>
              </a:r>
              <a:endParaRPr kumimoji="0" lang="id-ID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Flowchart: Decision 10">
              <a:extLst>
                <a:ext uri="{FF2B5EF4-FFF2-40B4-BE49-F238E27FC236}">
                  <a16:creationId xmlns:a16="http://schemas.microsoft.com/office/drawing/2014/main" id="{4F8A70B1-0B9F-F9A9-5F4D-BDDC33040207}"/>
                </a:ext>
              </a:extLst>
            </p:cNvPr>
            <p:cNvSpPr/>
            <p:nvPr/>
          </p:nvSpPr>
          <p:spPr bwMode="auto">
            <a:xfrm>
              <a:off x="5106462" y="1898742"/>
              <a:ext cx="1714512" cy="785818"/>
            </a:xfrm>
            <a:prstGeom prst="flowChartDecision">
              <a:avLst/>
            </a:prstGeom>
            <a:solidFill>
              <a:srgbClr val="E6F7A7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jack</a:t>
              </a:r>
              <a:r>
                <a:rPr kumimoji="0" lang="id-ID" sz="1000" b="0" i="0" u="none" strike="noStrike" cap="none" normalizeH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tertancap?</a:t>
              </a:r>
              <a:endParaRPr kumimoji="0" lang="id-ID" sz="1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Flowchart: Decision 11">
              <a:extLst>
                <a:ext uri="{FF2B5EF4-FFF2-40B4-BE49-F238E27FC236}">
                  <a16:creationId xmlns:a16="http://schemas.microsoft.com/office/drawing/2014/main" id="{7FD46DBB-B0EC-E744-A9A9-B6DB86332255}"/>
                </a:ext>
              </a:extLst>
            </p:cNvPr>
            <p:cNvSpPr/>
            <p:nvPr/>
          </p:nvSpPr>
          <p:spPr bwMode="auto">
            <a:xfrm>
              <a:off x="5106462" y="2970312"/>
              <a:ext cx="1714512" cy="785818"/>
            </a:xfrm>
            <a:prstGeom prst="flowChartDecision">
              <a:avLst/>
            </a:prstGeom>
            <a:solidFill>
              <a:srgbClr val="E6F7A7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id-ID" sz="1000" dirty="0">
                  <a:solidFill>
                    <a:schemeClr val="accent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bolam</a:t>
              </a:r>
              <a:r>
                <a:rPr kumimoji="0" lang="id-ID" sz="1000" b="0" i="0" u="none" strike="noStrike" cap="none" normalizeH="0" dirty="0">
                  <a:ln>
                    <a:noFill/>
                  </a:ln>
                  <a:solidFill>
                    <a:schemeClr val="accent5"/>
                  </a:solidFill>
                  <a:effectLst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terbakar?</a:t>
              </a:r>
              <a:endParaRPr kumimoji="0" lang="id-ID" sz="10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7F7E18-CCF7-A649-FFB5-9AC985EE841F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 bwMode="auto">
            <a:xfrm rot="16200000" flipH="1">
              <a:off x="5819383" y="1754407"/>
              <a:ext cx="285752" cy="2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B988F27-36A0-2B45-7E9F-68D11C451FBA}"/>
                </a:ext>
              </a:extLst>
            </p:cNvPr>
            <p:cNvCxnSpPr>
              <a:stCxn id="11" idx="3"/>
              <a:endCxn id="10" idx="1"/>
            </p:cNvCxnSpPr>
            <p:nvPr/>
          </p:nvCxnSpPr>
          <p:spPr bwMode="auto">
            <a:xfrm>
              <a:off x="6820974" y="2291651"/>
              <a:ext cx="714380" cy="2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12EE2C-0D12-23E5-737A-D5A382AF7DB8}"/>
                </a:ext>
              </a:extLst>
            </p:cNvPr>
            <p:cNvCxnSpPr>
              <a:stCxn id="11" idx="2"/>
              <a:endCxn id="12" idx="0"/>
            </p:cNvCxnSpPr>
            <p:nvPr/>
          </p:nvCxnSpPr>
          <p:spPr bwMode="auto">
            <a:xfrm rot="5400000">
              <a:off x="5820842" y="2827436"/>
              <a:ext cx="28575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2072639-11A3-7A05-F6EF-5E0E0392CD30}"/>
                </a:ext>
              </a:extLst>
            </p:cNvPr>
            <p:cNvCxnSpPr>
              <a:stCxn id="12" idx="3"/>
              <a:endCxn id="9" idx="1"/>
            </p:cNvCxnSpPr>
            <p:nvPr/>
          </p:nvCxnSpPr>
          <p:spPr bwMode="auto">
            <a:xfrm flipV="1">
              <a:off x="6820974" y="3360303"/>
              <a:ext cx="714380" cy="2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FF940DC-64C4-0768-1A3F-49926EB4E8D9}"/>
                </a:ext>
              </a:extLst>
            </p:cNvPr>
            <p:cNvCxnSpPr>
              <a:stCxn id="12" idx="2"/>
              <a:endCxn id="8" idx="0"/>
            </p:cNvCxnSpPr>
            <p:nvPr/>
          </p:nvCxnSpPr>
          <p:spPr bwMode="auto">
            <a:xfrm rot="16200000" flipH="1">
              <a:off x="5825822" y="3894025"/>
              <a:ext cx="285752" cy="99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858FDB-74FC-C37E-3217-D971C727E26A}"/>
                </a:ext>
              </a:extLst>
            </p:cNvPr>
            <p:cNvSpPr txBox="1"/>
            <p:nvPr/>
          </p:nvSpPr>
          <p:spPr>
            <a:xfrm>
              <a:off x="6888814" y="3113188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tidak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262D14-F1E1-1746-9C51-72384F11B8F9}"/>
                </a:ext>
              </a:extLst>
            </p:cNvPr>
            <p:cNvSpPr txBox="1"/>
            <p:nvPr/>
          </p:nvSpPr>
          <p:spPr>
            <a:xfrm>
              <a:off x="6892412" y="2041618"/>
              <a:ext cx="4780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tidak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28AABD-B64B-B4D6-AA0D-8E9C02A6B7E0}"/>
                </a:ext>
              </a:extLst>
            </p:cNvPr>
            <p:cNvSpPr txBox="1"/>
            <p:nvPr/>
          </p:nvSpPr>
          <p:spPr>
            <a:xfrm>
              <a:off x="5963718" y="3708834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47E9327-FE50-7993-7F2B-43DBEE05ED0E}"/>
                </a:ext>
              </a:extLst>
            </p:cNvPr>
            <p:cNvSpPr txBox="1"/>
            <p:nvPr/>
          </p:nvSpPr>
          <p:spPr>
            <a:xfrm>
              <a:off x="5963718" y="2684560"/>
              <a:ext cx="3193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ya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2C6D1A7-CDF1-9401-B5B8-39039BCD0887}"/>
              </a:ext>
            </a:extLst>
          </p:cNvPr>
          <p:cNvSpPr/>
          <p:nvPr/>
        </p:nvSpPr>
        <p:spPr>
          <a:xfrm>
            <a:off x="437485" y="4520797"/>
            <a:ext cx="47571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>
                    <a:lumMod val="75000"/>
                  </a:schemeClr>
                </a:solidFill>
              </a:rPr>
              <a:t>http://thumbs.dreamstime.com/z/reading-lamps-vector-outline-isolate-white-33078236.jpg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97380FE-FAF2-87FD-E10A-ECF0CA7C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66" y="1286962"/>
            <a:ext cx="2601583" cy="311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5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3FBF-38C3-8F4E-FCCB-B08BD4BB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Jadi..</a:t>
            </a:r>
            <a:endParaRPr lang="en-ID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139DB3-8322-1F65-319A-F3BCBB26C724}"/>
              </a:ext>
            </a:extLst>
          </p:cNvPr>
          <p:cNvSpPr txBox="1">
            <a:spLocks/>
          </p:cNvSpPr>
          <p:nvPr/>
        </p:nvSpPr>
        <p:spPr>
          <a:xfrm>
            <a:off x="390300" y="2374949"/>
            <a:ext cx="8359500" cy="73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SemiBold"/>
              <a:buNone/>
              <a:defRPr sz="22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ctr"/>
            <a:r>
              <a:rPr lang="en-US" sz="3200" dirty="0"/>
              <a:t>Algoritma?</a:t>
            </a:r>
            <a:endParaRPr lang="en-ID" sz="3200" dirty="0"/>
          </a:p>
        </p:txBody>
      </p:sp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6EF5176A-0B9B-DAAC-AC70-20A412FF3DF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45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2F130-E8DA-CF87-F8B6-75FE2CB3B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Asal nama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5319-9F86-49CF-54C5-BD78C66B19CB}"/>
              </a:ext>
            </a:extLst>
          </p:cNvPr>
          <p:cNvSpPr txBox="1"/>
          <p:nvPr/>
        </p:nvSpPr>
        <p:spPr>
          <a:xfrm>
            <a:off x="3979186" y="1461438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/>
              <a:t>عَبْدَالله مُحَمَّد بِن مُوسَى </a:t>
            </a:r>
            <a:r>
              <a:rPr lang="ar-SA" sz="3200" b="1" dirty="0">
                <a:solidFill>
                  <a:schemeClr val="accent5"/>
                </a:solidFill>
              </a:rPr>
              <a:t>اَلْخْوَارِزْمِي</a:t>
            </a:r>
            <a:endParaRPr lang="id-ID" sz="3200" b="1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53B22-40B6-4251-33D8-AB357C8EDE0B}"/>
              </a:ext>
            </a:extLst>
          </p:cNvPr>
          <p:cNvSpPr txBox="1"/>
          <p:nvPr/>
        </p:nvSpPr>
        <p:spPr>
          <a:xfrm>
            <a:off x="3979186" y="2072315"/>
            <a:ext cx="404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Abdullah Muhammad Bin Musa </a:t>
            </a:r>
            <a:r>
              <a:rPr lang="id-ID" dirty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Khawarizmi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88B973-9AD7-2585-94D2-52DACDA02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14389"/>
          <a:stretch/>
        </p:blipFill>
        <p:spPr>
          <a:xfrm>
            <a:off x="764023" y="1576839"/>
            <a:ext cx="2566476" cy="2391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E2B028-3371-6856-06E8-800A7EF31AF7}"/>
              </a:ext>
            </a:extLst>
          </p:cNvPr>
          <p:cNvSpPr/>
          <p:nvPr/>
        </p:nvSpPr>
        <p:spPr>
          <a:xfrm>
            <a:off x="3979186" y="2877866"/>
            <a:ext cx="4703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noProof="1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“..ahli matematika, astronomi, astrologi, dan geografi yang berasal dari Persia. Lahir sekitar tahun 780 di Khwārizm (sekarang Khiva, Uzbekistan) dan wafat sekitar tahun 850 di Baghdad..”</a:t>
            </a:r>
          </a:p>
          <a:p>
            <a:r>
              <a:rPr lang="en-US" sz="1200" noProof="1">
                <a:solidFill>
                  <a:schemeClr val="tx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~Wikipedia</a:t>
            </a:r>
          </a:p>
        </p:txBody>
      </p:sp>
      <p:pic>
        <p:nvPicPr>
          <p:cNvPr id="8" name="Google Shape;132;p25">
            <a:extLst>
              <a:ext uri="{FF2B5EF4-FFF2-40B4-BE49-F238E27FC236}">
                <a16:creationId xmlns:a16="http://schemas.microsoft.com/office/drawing/2014/main" id="{26668D21-E470-40CB-3834-33B0AF9855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4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23CBE-AFE6-91B1-570F-F6A1E5DDDD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416414" y="1842333"/>
            <a:ext cx="5464182" cy="1458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buNone/>
            </a:pPr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Algoritma</a:t>
            </a:r>
          </a:p>
          <a:p>
            <a:r>
              <a:rPr lang="id-ID" sz="1800" dirty="0"/>
              <a:t>urutan langkah – langkah </a:t>
            </a:r>
            <a:r>
              <a:rPr lang="id-ID" sz="1800" dirty="0">
                <a:solidFill>
                  <a:schemeClr val="accent5"/>
                </a:solidFill>
              </a:rPr>
              <a:t>penyelesaian masalah</a:t>
            </a:r>
          </a:p>
          <a:p>
            <a:r>
              <a:rPr lang="id-ID" sz="1800" dirty="0"/>
              <a:t>tersusun secara </a:t>
            </a:r>
            <a:r>
              <a:rPr lang="id-ID" sz="1800" dirty="0">
                <a:solidFill>
                  <a:schemeClr val="accent5"/>
                </a:solidFill>
              </a:rPr>
              <a:t>logis</a:t>
            </a:r>
            <a:r>
              <a:rPr lang="id-ID" sz="1800" dirty="0"/>
              <a:t> dan </a:t>
            </a:r>
            <a:r>
              <a:rPr lang="id-ID" sz="1800" dirty="0">
                <a:solidFill>
                  <a:schemeClr val="accent5"/>
                </a:solidFill>
              </a:rPr>
              <a:t>sistematis</a:t>
            </a:r>
          </a:p>
        </p:txBody>
      </p:sp>
      <p:pic>
        <p:nvPicPr>
          <p:cNvPr id="2050" name="Picture 2" descr="Algorithm Generic Blue icon | Freepik">
            <a:extLst>
              <a:ext uri="{FF2B5EF4-FFF2-40B4-BE49-F238E27FC236}">
                <a16:creationId xmlns:a16="http://schemas.microsoft.com/office/drawing/2014/main" id="{DC3E0C27-0F64-36AF-D270-C48E2E1D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0" y="1512616"/>
            <a:ext cx="2118267" cy="211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32;p25">
            <a:extLst>
              <a:ext uri="{FF2B5EF4-FFF2-40B4-BE49-F238E27FC236}">
                <a16:creationId xmlns:a16="http://schemas.microsoft.com/office/drawing/2014/main" id="{68EAC7C0-466C-0953-EEA4-8E2B68FA6D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747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8109A-6D0E-25B9-BB27-10FB07A2C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4C8E7-9FD5-5E84-EC81-58C645CB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Pemrograman</a:t>
            </a:r>
            <a:endParaRPr lang="en-ID" dirty="0"/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0AF7E508-627D-3845-2713-611258292A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1878" y="553916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38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45511-7161-745F-424F-D417B5A4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2;p25">
            <a:extLst>
              <a:ext uri="{FF2B5EF4-FFF2-40B4-BE49-F238E27FC236}">
                <a16:creationId xmlns:a16="http://schemas.microsoft.com/office/drawing/2014/main" id="{9D3643A5-12A9-5979-0EFA-FC00D44BA0D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WhatsApp Video 2025-04-28 at 20.15.21_f1002cd5">
            <a:hlinkClick r:id="" action="ppaction://media"/>
            <a:extLst>
              <a:ext uri="{FF2B5EF4-FFF2-40B4-BE49-F238E27FC236}">
                <a16:creationId xmlns:a16="http://schemas.microsoft.com/office/drawing/2014/main" id="{169F5025-0EE3-1C8D-C058-74DCEE7B70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9830" y="871899"/>
            <a:ext cx="3578631" cy="357863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8FBC1C5-7C10-1D51-C7F9-B0D7FAC1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2374950"/>
            <a:ext cx="4177800" cy="393600"/>
          </a:xfrm>
        </p:spPr>
        <p:txBody>
          <a:bodyPr>
            <a:noAutofit/>
          </a:bodyPr>
          <a:lstStyle/>
          <a:p>
            <a:r>
              <a:rPr lang="en-US" sz="2800" dirty="0"/>
              <a:t>Halo 😺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82697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E4AC3-8CD2-1A23-6B37-B9C52A60B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8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Pemrograman</a:t>
            </a:r>
            <a:endParaRPr lang="en-US" sz="1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/>
              <a:t>S</a:t>
            </a:r>
            <a:r>
              <a:rPr lang="id-ID" sz="1800" dirty="0" err="1"/>
              <a:t>trategi</a:t>
            </a:r>
            <a:r>
              <a:rPr lang="id-ID" sz="1800" dirty="0"/>
              <a:t>, metodologi, dan sistematika pemecahan masalah</a:t>
            </a:r>
          </a:p>
          <a:p>
            <a:r>
              <a:rPr lang="en-US" sz="1800" dirty="0"/>
              <a:t>D</a:t>
            </a:r>
            <a:r>
              <a:rPr lang="id-ID" sz="1800" dirty="0" err="1"/>
              <a:t>itulis</a:t>
            </a:r>
            <a:r>
              <a:rPr lang="id-ID" sz="1800" dirty="0"/>
              <a:t> dalam notasi yang disepakati bersama</a:t>
            </a:r>
          </a:p>
          <a:p>
            <a:r>
              <a:rPr lang="en-US" sz="1800" dirty="0"/>
              <a:t>B</a:t>
            </a:r>
            <a:r>
              <a:rPr lang="id-ID" sz="1800" dirty="0" err="1"/>
              <a:t>ersifat</a:t>
            </a:r>
            <a:r>
              <a:rPr lang="id-ID" sz="1800" dirty="0"/>
              <a:t> pemahaman, analisis, dan sintesis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A988-7016-308E-CE26-82B130DB4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56" y="3167214"/>
            <a:ext cx="3969644" cy="1429072"/>
          </a:xfrm>
          <a:prstGeom prst="rect">
            <a:avLst/>
          </a:prstGeom>
        </p:spPr>
      </p:pic>
      <p:pic>
        <p:nvPicPr>
          <p:cNvPr id="7" name="Google Shape;132;p25">
            <a:extLst>
              <a:ext uri="{FF2B5EF4-FFF2-40B4-BE49-F238E27FC236}">
                <a16:creationId xmlns:a16="http://schemas.microsoft.com/office/drawing/2014/main" id="{CDEF2546-9FB5-D165-7E9C-F395EFE3E9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26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CED3-714A-C094-F228-FD39BA822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59421-DE59-F23C-11A3-E8CE48F28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800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Bahasa </a:t>
            </a:r>
            <a:r>
              <a:rPr lang="en-US" sz="1800" dirty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Pemrograman</a:t>
            </a:r>
            <a:endParaRPr lang="en-US" sz="1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r>
              <a:rPr lang="en-US" sz="1800" dirty="0"/>
              <a:t>A</a:t>
            </a:r>
            <a:r>
              <a:rPr lang="id-ID" sz="1800" dirty="0" err="1"/>
              <a:t>turan</a:t>
            </a:r>
            <a:r>
              <a:rPr lang="id-ID" sz="1800" dirty="0"/>
              <a:t> </a:t>
            </a:r>
            <a:r>
              <a:rPr lang="id-ID" sz="1800" dirty="0" err="1"/>
              <a:t>sintaks</a:t>
            </a:r>
            <a:r>
              <a:rPr lang="id-ID" sz="1800" dirty="0"/>
              <a:t> dan tata cara penggunaan instruksi</a:t>
            </a:r>
          </a:p>
          <a:p>
            <a:r>
              <a:rPr lang="en-US" sz="1800" dirty="0"/>
              <a:t>A</a:t>
            </a:r>
            <a:r>
              <a:rPr lang="id-ID" sz="1800" dirty="0"/>
              <a:t>lat implementasi algoritma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9ABC11-C63A-6AA4-3667-40423E90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6" y="2348637"/>
            <a:ext cx="3477094" cy="2220313"/>
          </a:xfrm>
          <a:prstGeom prst="rect">
            <a:avLst/>
          </a:prstGeom>
        </p:spPr>
      </p:pic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8331FCAC-ACBE-1939-5C03-5026802E3E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532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9B914-BDDA-3268-A6BD-DAAA10269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Level Bahasa </a:t>
            </a:r>
            <a:r>
              <a:rPr lang="en-US" dirty="0" err="1"/>
              <a:t>Pemrograman</a:t>
            </a:r>
            <a:endParaRPr lang="en-ID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71054C28-4459-7AD4-0B38-360C75391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06708"/>
              </p:ext>
            </p:extLst>
          </p:nvPr>
        </p:nvGraphicFramePr>
        <p:xfrm>
          <a:off x="2636173" y="1427928"/>
          <a:ext cx="5460184" cy="327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7C739568-B5A4-5C2F-883D-6271A5C9126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173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FBBF-6532-F05E-FBE6-17B36E02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Paradigma</a:t>
            </a:r>
            <a:r>
              <a:rPr lang="en-US" dirty="0"/>
              <a:t> Bahasa </a:t>
            </a:r>
            <a:r>
              <a:rPr lang="en-US" dirty="0" err="1"/>
              <a:t>Pemrograman</a:t>
            </a:r>
            <a:endParaRPr lang="en-ID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5E5700-6C21-8086-09CA-94B3593676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6266241"/>
              </p:ext>
            </p:extLst>
          </p:nvPr>
        </p:nvGraphicFramePr>
        <p:xfrm>
          <a:off x="1430072" y="1021054"/>
          <a:ext cx="6279955" cy="390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378E7102-2137-658B-C990-178FE8831758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521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A3BD3-7325-CDE5-E95E-9424E80F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F1898-EA4E-B0AA-7177-FA195199E179}"/>
              </a:ext>
            </a:extLst>
          </p:cNvPr>
          <p:cNvSpPr txBox="1"/>
          <p:nvPr/>
        </p:nvSpPr>
        <p:spPr>
          <a:xfrm>
            <a:off x="550806" y="1394314"/>
            <a:ext cx="3854605" cy="23391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88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#include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14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&lt;iostream&gt;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14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std</a:t>
            </a: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main</a:t>
            </a: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ID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cout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&lt;&lt;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1400" dirty="0">
                <a:solidFill>
                  <a:srgbClr val="0088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"Hello World\n"</a:t>
            </a: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ID" sz="1400" dirty="0">
                <a:solidFill>
                  <a:srgbClr val="00008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ID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ID" sz="1400" dirty="0">
                <a:solidFill>
                  <a:srgbClr val="006666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</a:t>
            </a: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ID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ID" sz="1400" dirty="0">
                <a:solidFill>
                  <a:srgbClr val="6666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r>
              <a:rPr lang="en-ID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9CBFB-19EB-B68A-C420-B1290F9C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50" y="1410084"/>
            <a:ext cx="4331068" cy="232333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Google Shape;132;p25">
            <a:extLst>
              <a:ext uri="{FF2B5EF4-FFF2-40B4-BE49-F238E27FC236}">
                <a16:creationId xmlns:a16="http://schemas.microsoft.com/office/drawing/2014/main" id="{228F3C16-BC42-FEC8-6FF1-13C9B94AB91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115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 dirty="0"/>
              <a:t>\0; }</a:t>
            </a:r>
            <a:endParaRPr sz="2700" dirty="0"/>
          </a:p>
        </p:txBody>
      </p:sp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3796AE2E-127D-B5C1-3E18-219FAACC05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2;p25">
            <a:extLst>
              <a:ext uri="{FF2B5EF4-FFF2-40B4-BE49-F238E27FC236}">
                <a16:creationId xmlns:a16="http://schemas.microsoft.com/office/drawing/2014/main" id="{6E40ECBC-240E-CC75-AA10-7CB1B3DC24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CDBC-D717-585A-0ED7-361E6655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</a:t>
            </a:r>
            <a:endParaRPr lang="en-ID" dirty="0"/>
          </a:p>
        </p:txBody>
      </p:sp>
      <p:pic>
        <p:nvPicPr>
          <p:cNvPr id="4" name="Picture 2" descr="Keterangan foto tidak tersedia.">
            <a:extLst>
              <a:ext uri="{FF2B5EF4-FFF2-40B4-BE49-F238E27FC236}">
                <a16:creationId xmlns:a16="http://schemas.microsoft.com/office/drawing/2014/main" id="{1FEF7AE6-5435-4CDB-400F-C2616AAB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9" y="1463363"/>
            <a:ext cx="2431382" cy="2431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B66EFC-B089-6FEE-423C-3845CDE897AB}"/>
              </a:ext>
            </a:extLst>
          </p:cNvPr>
          <p:cNvSpPr txBox="1"/>
          <p:nvPr/>
        </p:nvSpPr>
        <p:spPr>
          <a:xfrm>
            <a:off x="4570050" y="1437239"/>
            <a:ext cx="322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Bayu Setiaji,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M.Kom</a:t>
            </a:r>
            <a:endParaRPr lang="en-ID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71425-C1AE-C861-EDF7-26EBBC466BB3}"/>
              </a:ext>
            </a:extLst>
          </p:cNvPr>
          <p:cNvSpPr txBox="1"/>
          <p:nvPr/>
        </p:nvSpPr>
        <p:spPr>
          <a:xfrm>
            <a:off x="4570050" y="184372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Informatika</a:t>
            </a:r>
            <a:endParaRPr lang="en-ID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4" descr="Gmail - Free logo icons">
            <a:extLst>
              <a:ext uri="{FF2B5EF4-FFF2-40B4-BE49-F238E27FC236}">
                <a16:creationId xmlns:a16="http://schemas.microsoft.com/office/drawing/2014/main" id="{07E6DCA4-62C3-51DA-5452-D68C20FD2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05" y="3192201"/>
            <a:ext cx="249271" cy="2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C39488-D011-9F36-5797-A5F31D38B667}"/>
              </a:ext>
            </a:extLst>
          </p:cNvPr>
          <p:cNvSpPr txBox="1"/>
          <p:nvPr/>
        </p:nvSpPr>
        <p:spPr>
          <a:xfrm>
            <a:off x="4963132" y="3162949"/>
            <a:ext cx="302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bayusetiaji@amikom.ac.id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6" descr="Instagram - Free social icons">
            <a:extLst>
              <a:ext uri="{FF2B5EF4-FFF2-40B4-BE49-F238E27FC236}">
                <a16:creationId xmlns:a16="http://schemas.microsoft.com/office/drawing/2014/main" id="{87726CCD-4D0F-CD36-3FEF-B0D3F5673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25" y="3554665"/>
            <a:ext cx="249271" cy="2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8286F1-70A3-64AE-4300-542A7CCE3538}"/>
              </a:ext>
            </a:extLst>
          </p:cNvPr>
          <p:cNvSpPr txBox="1"/>
          <p:nvPr/>
        </p:nvSpPr>
        <p:spPr>
          <a:xfrm>
            <a:off x="4992576" y="3525413"/>
            <a:ext cx="302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yipsip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8" descr="Free Icon | Whatsapp">
            <a:extLst>
              <a:ext uri="{FF2B5EF4-FFF2-40B4-BE49-F238E27FC236}">
                <a16:creationId xmlns:a16="http://schemas.microsoft.com/office/drawing/2014/main" id="{40C069FB-58CD-D0B2-C81A-DF9002BC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06" y="2829738"/>
            <a:ext cx="249270" cy="2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1F23F5-24C8-28BB-7005-5EBF563E26F6}"/>
              </a:ext>
            </a:extLst>
          </p:cNvPr>
          <p:cNvSpPr txBox="1"/>
          <p:nvPr/>
        </p:nvSpPr>
        <p:spPr>
          <a:xfrm>
            <a:off x="4992576" y="2798575"/>
            <a:ext cx="302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081578559965</a:t>
            </a:r>
            <a:endParaRPr lang="en-ID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Google Shape;132;p25">
            <a:extLst>
              <a:ext uri="{FF2B5EF4-FFF2-40B4-BE49-F238E27FC236}">
                <a16:creationId xmlns:a16="http://schemas.microsoft.com/office/drawing/2014/main" id="{1B9F45EA-86C8-A5E0-0BCE-2B200D734F45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7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remote control">
            <a:extLst>
              <a:ext uri="{FF2B5EF4-FFF2-40B4-BE49-F238E27FC236}">
                <a16:creationId xmlns:a16="http://schemas.microsoft.com/office/drawing/2014/main" id="{4A67BAD4-DAD0-80C3-D207-6C21D2B234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06" y="1182029"/>
            <a:ext cx="3062869" cy="3062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16F822-78BF-8BC3-AC8A-44FA5C0229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88" y="1182028"/>
            <a:ext cx="2450296" cy="3062870"/>
          </a:xfrm>
          <a:prstGeom prst="rect">
            <a:avLst/>
          </a:prstGeom>
        </p:spPr>
      </p:pic>
      <p:pic>
        <p:nvPicPr>
          <p:cNvPr id="8" name="Google Shape;132;p25">
            <a:extLst>
              <a:ext uri="{FF2B5EF4-FFF2-40B4-BE49-F238E27FC236}">
                <a16:creationId xmlns:a16="http://schemas.microsoft.com/office/drawing/2014/main" id="{8E41D48B-FD47-4AC1-B628-DE08F13E2F2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68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3751-7827-BB6A-5A93-010F3EFA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Komposisi</a:t>
            </a:r>
            <a:r>
              <a:rPr lang="en-US" dirty="0"/>
              <a:t> Nilai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75B8-E850-3D27-06AC-35709A4ED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n-US" dirty="0"/>
              <a:t>Outcome Based Education (OBE)</a:t>
            </a:r>
          </a:p>
          <a:p>
            <a:r>
              <a:rPr lang="en-US" dirty="0"/>
              <a:t>Sesuai </a:t>
            </a:r>
            <a:r>
              <a:rPr lang="en-US" dirty="0" err="1"/>
              <a:t>presentase</a:t>
            </a:r>
            <a:r>
              <a:rPr lang="en-US" dirty="0"/>
              <a:t> yang </a:t>
            </a:r>
            <a:r>
              <a:rPr lang="en-US" dirty="0" err="1"/>
              <a:t>ditentukan</a:t>
            </a:r>
            <a:r>
              <a:rPr lang="en-US" dirty="0"/>
              <a:t> tiap </a:t>
            </a:r>
            <a:r>
              <a:rPr lang="en-US" dirty="0" err="1"/>
              <a:t>Capaian</a:t>
            </a:r>
            <a:r>
              <a:rPr lang="en-US" dirty="0"/>
              <a:t> Mata Kuliah (CPMK)</a:t>
            </a:r>
          </a:p>
          <a:p>
            <a:r>
              <a:rPr lang="en-US" dirty="0"/>
              <a:t>Ujian Tengah Semester</a:t>
            </a:r>
          </a:p>
          <a:p>
            <a:r>
              <a:rPr lang="en-US" dirty="0"/>
              <a:t>Ujian Akhir Semester: Proyek</a:t>
            </a:r>
          </a:p>
          <a:p>
            <a:r>
              <a:rPr lang="en-US" dirty="0" err="1"/>
              <a:t>Kehadiran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9C0D1-31FA-1C70-9FE4-B9DD788A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537" y="2249687"/>
            <a:ext cx="2319263" cy="2319263"/>
          </a:xfrm>
          <a:prstGeom prst="rect">
            <a:avLst/>
          </a:prstGeom>
        </p:spPr>
      </p:pic>
      <p:pic>
        <p:nvPicPr>
          <p:cNvPr id="6" name="Google Shape;132;p25">
            <a:extLst>
              <a:ext uri="{FF2B5EF4-FFF2-40B4-BE49-F238E27FC236}">
                <a16:creationId xmlns:a16="http://schemas.microsoft.com/office/drawing/2014/main" id="{53B1D61B-2512-52D4-08D8-60C9EFA09C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2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8692A81E-5388-67C7-30CC-6B9A0F643E2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381312-7CE4-3648-68ED-5A7D2BE5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943" y="1447643"/>
            <a:ext cx="6192114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F1A7D-8309-88BF-B11E-98A79C43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14503FF5-4C9A-75F7-AA6F-BB507EDA396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6" descr="Big AI companies logos">
            <a:extLst>
              <a:ext uri="{FF2B5EF4-FFF2-40B4-BE49-F238E27FC236}">
                <a16:creationId xmlns:a16="http://schemas.microsoft.com/office/drawing/2014/main" id="{D8E2E10E-A29F-EC2B-2330-37973BA80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10" y="801562"/>
            <a:ext cx="6372179" cy="35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8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6B94-9196-1844-EF07-AFC126C6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95E2-7DB1-EA4E-B458-B77675F5D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Materi</a:t>
            </a:r>
            <a:endParaRPr lang="en-ID" dirty="0"/>
          </a:p>
        </p:txBody>
      </p:sp>
      <p:pic>
        <p:nvPicPr>
          <p:cNvPr id="3" name="Google Shape;132;p25">
            <a:extLst>
              <a:ext uri="{FF2B5EF4-FFF2-40B4-BE49-F238E27FC236}">
                <a16:creationId xmlns:a16="http://schemas.microsoft.com/office/drawing/2014/main" id="{E9267874-6484-4A8D-9010-6A4B2CB55A0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1878" y="553916"/>
            <a:ext cx="883607" cy="588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69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56B2D-ED6F-E4C9-E6CF-6C8E94A39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32;p25">
            <a:extLst>
              <a:ext uri="{FF2B5EF4-FFF2-40B4-BE49-F238E27FC236}">
                <a16:creationId xmlns:a16="http://schemas.microsoft.com/office/drawing/2014/main" id="{884E72E4-7F4F-B104-EA0D-9D5A7EF428F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3243" y="152473"/>
            <a:ext cx="883607" cy="5880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EF1CF7-BEF3-5896-3675-7BDC79610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84373"/>
              </p:ext>
            </p:extLst>
          </p:nvPr>
        </p:nvGraphicFramePr>
        <p:xfrm>
          <a:off x="443480" y="744970"/>
          <a:ext cx="8257039" cy="398828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74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5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662">
                <a:tc rowSpan="2"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#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Judul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13">
                <a:tc vMerge="1">
                  <a:txBody>
                    <a:bodyPr/>
                    <a:lstStyle/>
                    <a:p>
                      <a:pPr algn="r"/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Kelas</a:t>
                      </a:r>
                      <a:endParaRPr lang="id-ID" sz="1100" dirty="0">
                        <a:solidFill>
                          <a:schemeClr val="bg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100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Lab.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6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64">
                <a:tc>
                  <a:txBody>
                    <a:bodyPr/>
                    <a:lstStyle/>
                    <a:p>
                      <a:pPr algn="r"/>
                      <a:r>
                        <a:rPr lang="id-ID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Pendahuluan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Susunan </a:t>
                      </a:r>
                      <a:r>
                        <a:rPr lang="id-ID" sz="110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</a:t>
                      </a:r>
                      <a:endParaRPr lang="en-US" sz="1100" baseline="0" noProof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Pengantar Algoritma dan Pemrograman</a:t>
                      </a:r>
                      <a:endParaRPr lang="id-ID" sz="1100" noProof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</a:t>
                      </a:r>
                      <a:r>
                        <a:rPr lang="id-ID" sz="110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ingkungan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pemrograman</a:t>
                      </a:r>
                      <a:endParaRPr lang="id-ID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Program “Hello World”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464">
                <a:tc>
                  <a:txBody>
                    <a:bodyPr/>
                    <a:lstStyle/>
                    <a:p>
                      <a:pPr algn="r"/>
                      <a:r>
                        <a:rPr lang="id-ID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Tipe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Data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 Tipe Data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Operator</a:t>
                      </a:r>
                      <a:endParaRPr lang="id-ID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program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 identifier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Pendeklarasian </a:t>
                      </a:r>
                      <a:endParaRPr lang="id-ID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878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Notasi</a:t>
                      </a:r>
                    </a:p>
                    <a:p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I/O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Standar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</a:t>
                      </a: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notasi penulisan </a:t>
                      </a:r>
                      <a:r>
                        <a:rPr lang="en-US" sz="110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algoritma</a:t>
                      </a:r>
                      <a:endParaRPr lang="en-US" sz="1100" noProof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Pengenalan I/O standar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40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</a:t>
                      </a:r>
                      <a:r>
                        <a:rPr lang="en-US" sz="1100" i="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i="0" baseline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Keputusan</a:t>
                      </a:r>
                      <a:endParaRPr lang="en-US" sz="1100" i="0" noProof="1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IF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SWITCH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Contoh penggunaan struktur keputusan dalam program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7464"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Perulangan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WHILE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DO-WHILE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Struktur FOR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Contoh penggunaan struktur perulangan dalam program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94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Studi Kasus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Contoh Kasus</a:t>
                      </a:r>
                      <a:endParaRPr lang="en-US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Contoh Program</a:t>
                      </a:r>
                      <a:endParaRPr lang="en-US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85">
                <a:tc>
                  <a:txBody>
                    <a:bodyPr/>
                    <a:lstStyle/>
                    <a:p>
                      <a:pPr algn="r"/>
                      <a:r>
                        <a:rPr lang="en-US" sz="110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id-ID" sz="11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i="0" noProof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Pra-UTS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Review materi</a:t>
                      </a: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Materi </a:t>
                      </a:r>
                      <a:r>
                        <a:rPr lang="en-US" sz="1100" baseline="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pengayaan</a:t>
                      </a:r>
                      <a:endParaRPr lang="en-US" sz="1100" baseline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6F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215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609</Words>
  <Application>Microsoft Office PowerPoint</Application>
  <PresentationFormat>On-screen Show (16:9)</PresentationFormat>
  <Paragraphs>181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Open Sans SemiBold</vt:lpstr>
      <vt:lpstr>Open Sans Medium</vt:lpstr>
      <vt:lpstr>Consolas</vt:lpstr>
      <vt:lpstr>Open Sans</vt:lpstr>
      <vt:lpstr>Times New Roman</vt:lpstr>
      <vt:lpstr>Calibri</vt:lpstr>
      <vt:lpstr>Arial</vt:lpstr>
      <vt:lpstr>Simple Light</vt:lpstr>
      <vt:lpstr>Template FIK</vt:lpstr>
      <vt:lpstr>01 Pendahuluan</vt:lpstr>
      <vt:lpstr>Halo 😺</vt:lpstr>
      <vt:lpstr>Me</vt:lpstr>
      <vt:lpstr>PowerPoint Presentation</vt:lpstr>
      <vt:lpstr>Komposisi Nilai</vt:lpstr>
      <vt:lpstr>PowerPoint Presentation</vt:lpstr>
      <vt:lpstr>PowerPoint Presentation</vt:lpstr>
      <vt:lpstr>Outline Materi</vt:lpstr>
      <vt:lpstr>PowerPoint Presentation</vt:lpstr>
      <vt:lpstr>PowerPoint Presentation</vt:lpstr>
      <vt:lpstr>Referensi</vt:lpstr>
      <vt:lpstr>Alat dan Bahan</vt:lpstr>
      <vt:lpstr>Algoritma</vt:lpstr>
      <vt:lpstr>Kasus</vt:lpstr>
      <vt:lpstr>Contoh</vt:lpstr>
      <vt:lpstr>Jadi..</vt:lpstr>
      <vt:lpstr>Asal nama</vt:lpstr>
      <vt:lpstr>PowerPoint Presentation</vt:lpstr>
      <vt:lpstr>Pemrograman</vt:lpstr>
      <vt:lpstr>PowerPoint Presentation</vt:lpstr>
      <vt:lpstr>PowerPoint Presentation</vt:lpstr>
      <vt:lpstr>Level Bahasa Pemrograman</vt:lpstr>
      <vt:lpstr>Paradigma Bahasa Pemrograman</vt:lpstr>
      <vt:lpstr>Contoh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19</cp:revision>
  <dcterms:modified xsi:type="dcterms:W3CDTF">2025-09-23T07:02:43Z</dcterms:modified>
</cp:coreProperties>
</file>