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4"/>
  </p:notesMasterIdLst>
  <p:sldIdLst>
    <p:sldId id="256" r:id="rId3"/>
    <p:sldId id="303" r:id="rId4"/>
    <p:sldId id="327" r:id="rId5"/>
    <p:sldId id="308" r:id="rId6"/>
    <p:sldId id="304" r:id="rId7"/>
    <p:sldId id="309" r:id="rId8"/>
    <p:sldId id="310" r:id="rId9"/>
    <p:sldId id="311" r:id="rId10"/>
    <p:sldId id="312" r:id="rId11"/>
    <p:sldId id="300" r:id="rId12"/>
    <p:sldId id="313" r:id="rId13"/>
    <p:sldId id="305" r:id="rId14"/>
    <p:sldId id="314" r:id="rId15"/>
    <p:sldId id="315" r:id="rId16"/>
    <p:sldId id="316" r:id="rId17"/>
    <p:sldId id="317" r:id="rId18"/>
    <p:sldId id="318" r:id="rId19"/>
    <p:sldId id="301" r:id="rId20"/>
    <p:sldId id="306" r:id="rId21"/>
    <p:sldId id="319" r:id="rId22"/>
    <p:sldId id="320" r:id="rId23"/>
    <p:sldId id="321" r:id="rId24"/>
    <p:sldId id="302" r:id="rId25"/>
    <p:sldId id="307" r:id="rId26"/>
    <p:sldId id="322" r:id="rId27"/>
    <p:sldId id="323" r:id="rId28"/>
    <p:sldId id="324" r:id="rId29"/>
    <p:sldId id="325" r:id="rId30"/>
    <p:sldId id="326" r:id="rId31"/>
    <p:sldId id="273" r:id="rId32"/>
    <p:sldId id="274" r:id="rId3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Open Sans Medium" panose="020B0604020202020204" charset="0"/>
      <p:regular r:id="rId43"/>
      <p:bold r:id="rId44"/>
      <p:italic r:id="rId45"/>
      <p:boldItalic r:id="rId46"/>
    </p:embeddedFont>
    <p:embeddedFont>
      <p:font typeface="Open Sans SemiBold" panose="020B07060308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69E"/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1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DD069-B936-4985-80F3-3397A8BB5DD2}" type="doc">
      <dgm:prSet loTypeId="urn:microsoft.com/office/officeart/2005/8/layout/hierarchy4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016F4DA-C25A-4AF6-BF40-368A95A8D48D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primitive</a:t>
          </a:r>
          <a:endParaRPr lang="id-ID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8E5A2B-D433-4C0D-A700-11BB8E89AA33}" type="parTrans" cxnId="{50ABA947-AA9C-41B0-BEA7-2D996C033A99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E8561D-BD3C-441A-AB7F-F761B783A075}" type="sibTrans" cxnId="{50ABA947-AA9C-41B0-BEA7-2D996C033A99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3AA156C-11D8-476F-80A7-D63143FA300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numeric</a:t>
          </a:r>
          <a:endParaRPr lang="id-ID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3E6186-DB5D-4719-88AF-5F0291064F60}" type="parTrans" cxnId="{5391FE0A-1A95-4599-B6CD-89143E39D252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EE0CBA-5A48-4C36-9036-0A332EE347EF}" type="sibTrans" cxnId="{5391FE0A-1A95-4599-B6CD-89143E39D252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C578E3-E533-4B18-AFB7-15F3C9436B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integer</a:t>
          </a:r>
        </a:p>
      </dgm:t>
    </dgm:pt>
    <dgm:pt modelId="{D850290B-258B-4314-8A85-4FD808DB202E}" type="parTrans" cxnId="{6AB93DF6-B38D-48FF-B74E-71C382799906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3F27ED-DF0C-47F5-8726-5A4A5B838FF9}" type="sibTrans" cxnId="{6AB93DF6-B38D-48FF-B74E-71C382799906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25C9B4A-1CD9-43CF-8B46-E9224D92796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character</a:t>
          </a:r>
          <a:endParaRPr lang="id-ID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666159-645F-4B43-A7A8-24ECDB04451D}" type="parTrans" cxnId="{AC7B0A0D-63A0-49A4-A751-E5C62C5645E1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7896D23-8A6F-457C-A828-42AFEA14D6EC}" type="sibTrans" cxnId="{AC7B0A0D-63A0-49A4-A751-E5C62C5645E1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B2A3CF-0A69-40D5-808C-7AFD170F62F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char</a:t>
          </a:r>
        </a:p>
      </dgm:t>
    </dgm:pt>
    <dgm:pt modelId="{224B3D8A-2C26-487D-AC8F-D773CFFBEDEA}" type="parTrans" cxnId="{6B1FF7F6-AAC9-4019-B5F6-138E616D656C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032013-E2FE-420A-9918-100A2E0E17FF}" type="sibTrans" cxnId="{6B1FF7F6-AAC9-4019-B5F6-138E616D656C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8BE548-AFF0-453E-AF54-E9227615AAD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logic</a:t>
          </a:r>
          <a:endParaRPr lang="id-ID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0D8BB6-C2DF-445E-998A-C0F06873A8F9}" type="parTrans" cxnId="{B4C2D3AB-F470-46AA-94EF-E4408456DD27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06B277-771B-4726-853C-3BF0D0600AC7}" type="sibTrans" cxnId="{B4C2D3AB-F470-46AA-94EF-E4408456DD27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6EAF53-5BB2-4121-9821-B940AEF708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float</a:t>
          </a:r>
          <a:endParaRPr lang="id-ID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D9C3318-80CB-4B5F-A78F-90F127F842F7}" type="sibTrans" cxnId="{14293127-70AD-4E10-B19D-AB5A60F32495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68E546-5D09-42E2-9310-B80D43C6951E}" type="parTrans" cxnId="{14293127-70AD-4E10-B19D-AB5A60F32495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949FF9-EC47-474D-BB33-AA01F64A54C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boolean</a:t>
          </a:r>
        </a:p>
      </dgm:t>
    </dgm:pt>
    <dgm:pt modelId="{728A9E51-6806-4335-A87B-916700D7D76C}" type="sibTrans" cxnId="{C603F001-20BD-4032-8470-18B33E45FB39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A01D1E-47BF-4FF2-B73F-9C01A003DFD1}" type="parTrans" cxnId="{C603F001-20BD-4032-8470-18B33E45FB39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2666A34-75D5-444E-B0AE-39FDC4524E2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string</a:t>
          </a:r>
        </a:p>
      </dgm:t>
    </dgm:pt>
    <dgm:pt modelId="{B7A963CE-6E3E-46A2-A3E4-B9082AE5B304}" type="parTrans" cxnId="{3B1CE3F8-6B64-41DB-B750-1186CD488048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A4112E-9F09-403C-AD47-132A64207B87}" type="sibTrans" cxnId="{3B1CE3F8-6B64-41DB-B750-1186CD488048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73CF0A-5D63-4078-9AD4-9ABE48EE12D2}" type="pres">
      <dgm:prSet presAssocID="{A46DD069-B936-4985-80F3-3397A8BB5D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3898BE-961C-4EDD-8754-70BF22E59D3F}" type="pres">
      <dgm:prSet presAssocID="{C016F4DA-C25A-4AF6-BF40-368A95A8D48D}" presName="vertOne" presStyleCnt="0"/>
      <dgm:spPr/>
    </dgm:pt>
    <dgm:pt modelId="{ADD55763-27C2-48F5-9809-84B4EF153045}" type="pres">
      <dgm:prSet presAssocID="{C016F4DA-C25A-4AF6-BF40-368A95A8D48D}" presName="txOne" presStyleLbl="node0" presStyleIdx="0" presStyleCnt="1" custLinFactY="-90204" custLinFactNeighborX="-2449" custLinFactNeighborY="-100000">
        <dgm:presLayoutVars>
          <dgm:chPref val="3"/>
        </dgm:presLayoutVars>
      </dgm:prSet>
      <dgm:spPr/>
    </dgm:pt>
    <dgm:pt modelId="{F2773D8C-726B-414E-9805-D75537063F64}" type="pres">
      <dgm:prSet presAssocID="{C016F4DA-C25A-4AF6-BF40-368A95A8D48D}" presName="parTransOne" presStyleCnt="0"/>
      <dgm:spPr/>
    </dgm:pt>
    <dgm:pt modelId="{6C514E85-A0A2-4ACF-89BB-9E78E4A6AECF}" type="pres">
      <dgm:prSet presAssocID="{C016F4DA-C25A-4AF6-BF40-368A95A8D48D}" presName="horzOne" presStyleCnt="0"/>
      <dgm:spPr/>
    </dgm:pt>
    <dgm:pt modelId="{A711AE99-F3E9-402C-B1C0-058DB0C4D767}" type="pres">
      <dgm:prSet presAssocID="{F3AA156C-11D8-476F-80A7-D63143FA3009}" presName="vertTwo" presStyleCnt="0"/>
      <dgm:spPr/>
    </dgm:pt>
    <dgm:pt modelId="{5EEB838E-9FB0-4752-A8E0-AB7869123B45}" type="pres">
      <dgm:prSet presAssocID="{F3AA156C-11D8-476F-80A7-D63143FA3009}" presName="txTwo" presStyleLbl="node2" presStyleIdx="0" presStyleCnt="3">
        <dgm:presLayoutVars>
          <dgm:chPref val="3"/>
        </dgm:presLayoutVars>
      </dgm:prSet>
      <dgm:spPr/>
    </dgm:pt>
    <dgm:pt modelId="{5C4095A9-47AD-46E9-9756-A6F334B7C34F}" type="pres">
      <dgm:prSet presAssocID="{F3AA156C-11D8-476F-80A7-D63143FA3009}" presName="parTransTwo" presStyleCnt="0"/>
      <dgm:spPr/>
    </dgm:pt>
    <dgm:pt modelId="{2CE4FC5D-3209-494F-A298-4794E63C899E}" type="pres">
      <dgm:prSet presAssocID="{F3AA156C-11D8-476F-80A7-D63143FA3009}" presName="horzTwo" presStyleCnt="0"/>
      <dgm:spPr/>
    </dgm:pt>
    <dgm:pt modelId="{070B85B7-67F6-4083-9032-6CAF3CA2523B}" type="pres">
      <dgm:prSet presAssocID="{14C578E3-E533-4B18-AFB7-15F3C9436B5A}" presName="vertThree" presStyleCnt="0"/>
      <dgm:spPr/>
    </dgm:pt>
    <dgm:pt modelId="{EC44D2C9-7F2D-403E-B91C-412C211EFAD6}" type="pres">
      <dgm:prSet presAssocID="{14C578E3-E533-4B18-AFB7-15F3C9436B5A}" presName="txThree" presStyleLbl="node3" presStyleIdx="0" presStyleCnt="5">
        <dgm:presLayoutVars>
          <dgm:chPref val="3"/>
        </dgm:presLayoutVars>
      </dgm:prSet>
      <dgm:spPr/>
    </dgm:pt>
    <dgm:pt modelId="{82E2C3B3-453B-493F-BFD8-4E60A7FA9057}" type="pres">
      <dgm:prSet presAssocID="{14C578E3-E533-4B18-AFB7-15F3C9436B5A}" presName="horzThree" presStyleCnt="0"/>
      <dgm:spPr/>
    </dgm:pt>
    <dgm:pt modelId="{DC00066B-5007-4EE6-9B18-C717B358EFF0}" type="pres">
      <dgm:prSet presAssocID="{903F27ED-DF0C-47F5-8726-5A4A5B838FF9}" presName="sibSpaceThree" presStyleCnt="0"/>
      <dgm:spPr/>
    </dgm:pt>
    <dgm:pt modelId="{D2CB3DCF-2065-470B-8F98-B05F000D8388}" type="pres">
      <dgm:prSet presAssocID="{EA6EAF53-5BB2-4121-9821-B940AEF70876}" presName="vertThree" presStyleCnt="0"/>
      <dgm:spPr/>
    </dgm:pt>
    <dgm:pt modelId="{E6D76DC5-0915-4A88-805C-2B602A6E7507}" type="pres">
      <dgm:prSet presAssocID="{EA6EAF53-5BB2-4121-9821-B940AEF70876}" presName="txThree" presStyleLbl="node3" presStyleIdx="1" presStyleCnt="5">
        <dgm:presLayoutVars>
          <dgm:chPref val="3"/>
        </dgm:presLayoutVars>
      </dgm:prSet>
      <dgm:spPr/>
    </dgm:pt>
    <dgm:pt modelId="{9B793977-6A8F-4DD5-A7C7-6B65EA2660B7}" type="pres">
      <dgm:prSet presAssocID="{EA6EAF53-5BB2-4121-9821-B940AEF70876}" presName="horzThree" presStyleCnt="0"/>
      <dgm:spPr/>
    </dgm:pt>
    <dgm:pt modelId="{C5E1AB2A-17BC-415D-96DA-F791A4001063}" type="pres">
      <dgm:prSet presAssocID="{76EE0CBA-5A48-4C36-9036-0A332EE347EF}" presName="sibSpaceTwo" presStyleCnt="0"/>
      <dgm:spPr/>
    </dgm:pt>
    <dgm:pt modelId="{DF5B7B43-9921-4D5B-819F-962653393459}" type="pres">
      <dgm:prSet presAssocID="{525C9B4A-1CD9-43CF-8B46-E9224D92796E}" presName="vertTwo" presStyleCnt="0"/>
      <dgm:spPr/>
    </dgm:pt>
    <dgm:pt modelId="{A32705D6-973B-4084-8D94-B967E8D4DD8D}" type="pres">
      <dgm:prSet presAssocID="{525C9B4A-1CD9-43CF-8B46-E9224D92796E}" presName="txTwo" presStyleLbl="node2" presStyleIdx="1" presStyleCnt="3">
        <dgm:presLayoutVars>
          <dgm:chPref val="3"/>
        </dgm:presLayoutVars>
      </dgm:prSet>
      <dgm:spPr/>
    </dgm:pt>
    <dgm:pt modelId="{836F09EC-6E83-48E7-BF6F-400A79CF5AB2}" type="pres">
      <dgm:prSet presAssocID="{525C9B4A-1CD9-43CF-8B46-E9224D92796E}" presName="parTransTwo" presStyleCnt="0"/>
      <dgm:spPr/>
    </dgm:pt>
    <dgm:pt modelId="{ADD431ED-44EE-46A1-A358-020176A7E969}" type="pres">
      <dgm:prSet presAssocID="{525C9B4A-1CD9-43CF-8B46-E9224D92796E}" presName="horzTwo" presStyleCnt="0"/>
      <dgm:spPr/>
    </dgm:pt>
    <dgm:pt modelId="{715E9AB6-28B1-46D8-BE74-E9DD914B30FF}" type="pres">
      <dgm:prSet presAssocID="{B0B2A3CF-0A69-40D5-808C-7AFD170F62FA}" presName="vertThree" presStyleCnt="0"/>
      <dgm:spPr/>
    </dgm:pt>
    <dgm:pt modelId="{09523A5E-8664-42D5-A841-760F984021C3}" type="pres">
      <dgm:prSet presAssocID="{B0B2A3CF-0A69-40D5-808C-7AFD170F62FA}" presName="txThree" presStyleLbl="node3" presStyleIdx="2" presStyleCnt="5">
        <dgm:presLayoutVars>
          <dgm:chPref val="3"/>
        </dgm:presLayoutVars>
      </dgm:prSet>
      <dgm:spPr/>
    </dgm:pt>
    <dgm:pt modelId="{03B28B01-52D2-4967-9BAF-97D6ADFF0DB7}" type="pres">
      <dgm:prSet presAssocID="{B0B2A3CF-0A69-40D5-808C-7AFD170F62FA}" presName="horzThree" presStyleCnt="0"/>
      <dgm:spPr/>
    </dgm:pt>
    <dgm:pt modelId="{3B1D9F25-B333-477D-B8B3-683E4BE8FC1E}" type="pres">
      <dgm:prSet presAssocID="{97032013-E2FE-420A-9918-100A2E0E17FF}" presName="sibSpaceThree" presStyleCnt="0"/>
      <dgm:spPr/>
    </dgm:pt>
    <dgm:pt modelId="{0A958181-7675-4B5D-8D9D-E8B02476FF5C}" type="pres">
      <dgm:prSet presAssocID="{52666A34-75D5-444E-B0AE-39FDC4524E2C}" presName="vertThree" presStyleCnt="0"/>
      <dgm:spPr/>
    </dgm:pt>
    <dgm:pt modelId="{84C3DA80-CD3E-4621-AC5D-44DB63289DC4}" type="pres">
      <dgm:prSet presAssocID="{52666A34-75D5-444E-B0AE-39FDC4524E2C}" presName="txThree" presStyleLbl="node3" presStyleIdx="3" presStyleCnt="5">
        <dgm:presLayoutVars>
          <dgm:chPref val="3"/>
        </dgm:presLayoutVars>
      </dgm:prSet>
      <dgm:spPr/>
    </dgm:pt>
    <dgm:pt modelId="{4B43C0F7-599B-4608-BBBB-CAD7C5D413E9}" type="pres">
      <dgm:prSet presAssocID="{52666A34-75D5-444E-B0AE-39FDC4524E2C}" presName="horzThree" presStyleCnt="0"/>
      <dgm:spPr/>
    </dgm:pt>
    <dgm:pt modelId="{4F0CF68A-D667-4580-804D-30EBB541703A}" type="pres">
      <dgm:prSet presAssocID="{A7896D23-8A6F-457C-A828-42AFEA14D6EC}" presName="sibSpaceTwo" presStyleCnt="0"/>
      <dgm:spPr/>
    </dgm:pt>
    <dgm:pt modelId="{20720867-AF9D-4EEA-9149-62C5180D8211}" type="pres">
      <dgm:prSet presAssocID="{D88BE548-AFF0-453E-AF54-E9227615AAD0}" presName="vertTwo" presStyleCnt="0"/>
      <dgm:spPr/>
    </dgm:pt>
    <dgm:pt modelId="{641B4E0C-58AC-4C06-B9A3-0561009CAD4A}" type="pres">
      <dgm:prSet presAssocID="{D88BE548-AFF0-453E-AF54-E9227615AAD0}" presName="txTwo" presStyleLbl="node2" presStyleIdx="2" presStyleCnt="3">
        <dgm:presLayoutVars>
          <dgm:chPref val="3"/>
        </dgm:presLayoutVars>
      </dgm:prSet>
      <dgm:spPr/>
    </dgm:pt>
    <dgm:pt modelId="{8F4C5B41-D36F-48E6-A012-9F6B98125FE4}" type="pres">
      <dgm:prSet presAssocID="{D88BE548-AFF0-453E-AF54-E9227615AAD0}" presName="parTransTwo" presStyleCnt="0"/>
      <dgm:spPr/>
    </dgm:pt>
    <dgm:pt modelId="{AB98AF3B-3441-4D47-A531-1BDC608D3E2F}" type="pres">
      <dgm:prSet presAssocID="{D88BE548-AFF0-453E-AF54-E9227615AAD0}" presName="horzTwo" presStyleCnt="0"/>
      <dgm:spPr/>
    </dgm:pt>
    <dgm:pt modelId="{2FC4D050-92A3-47AD-94BD-30CED9A63259}" type="pres">
      <dgm:prSet presAssocID="{7D949FF9-EC47-474D-BB33-AA01F64A54CA}" presName="vertThree" presStyleCnt="0"/>
      <dgm:spPr/>
    </dgm:pt>
    <dgm:pt modelId="{F238D5D0-2B46-42EB-8918-6A337CB12338}" type="pres">
      <dgm:prSet presAssocID="{7D949FF9-EC47-474D-BB33-AA01F64A54CA}" presName="txThree" presStyleLbl="node3" presStyleIdx="4" presStyleCnt="5">
        <dgm:presLayoutVars>
          <dgm:chPref val="3"/>
        </dgm:presLayoutVars>
      </dgm:prSet>
      <dgm:spPr/>
    </dgm:pt>
    <dgm:pt modelId="{7B5ACF5E-D20C-4217-8E09-35604D0814ED}" type="pres">
      <dgm:prSet presAssocID="{7D949FF9-EC47-474D-BB33-AA01F64A54CA}" presName="horzThree" presStyleCnt="0"/>
      <dgm:spPr/>
    </dgm:pt>
  </dgm:ptLst>
  <dgm:cxnLst>
    <dgm:cxn modelId="{C603F001-20BD-4032-8470-18B33E45FB39}" srcId="{D88BE548-AFF0-453E-AF54-E9227615AAD0}" destId="{7D949FF9-EC47-474D-BB33-AA01F64A54CA}" srcOrd="0" destOrd="0" parTransId="{7EA01D1E-47BF-4FF2-B73F-9C01A003DFD1}" sibTransId="{728A9E51-6806-4335-A87B-916700D7D76C}"/>
    <dgm:cxn modelId="{5391FE0A-1A95-4599-B6CD-89143E39D252}" srcId="{C016F4DA-C25A-4AF6-BF40-368A95A8D48D}" destId="{F3AA156C-11D8-476F-80A7-D63143FA3009}" srcOrd="0" destOrd="0" parTransId="{313E6186-DB5D-4719-88AF-5F0291064F60}" sibTransId="{76EE0CBA-5A48-4C36-9036-0A332EE347EF}"/>
    <dgm:cxn modelId="{F6DEA80B-0A61-4D39-84C2-9ECFEBF90046}" type="presOf" srcId="{14C578E3-E533-4B18-AFB7-15F3C9436B5A}" destId="{EC44D2C9-7F2D-403E-B91C-412C211EFAD6}" srcOrd="0" destOrd="0" presId="urn:microsoft.com/office/officeart/2005/8/layout/hierarchy4"/>
    <dgm:cxn modelId="{AC7B0A0D-63A0-49A4-A751-E5C62C5645E1}" srcId="{C016F4DA-C25A-4AF6-BF40-368A95A8D48D}" destId="{525C9B4A-1CD9-43CF-8B46-E9224D92796E}" srcOrd="1" destOrd="0" parTransId="{7E666159-645F-4B43-A7A8-24ECDB04451D}" sibTransId="{A7896D23-8A6F-457C-A828-42AFEA14D6EC}"/>
    <dgm:cxn modelId="{FD7BED1A-5CDC-4C5D-B832-ECFDD9B5A2E8}" type="presOf" srcId="{D88BE548-AFF0-453E-AF54-E9227615AAD0}" destId="{641B4E0C-58AC-4C06-B9A3-0561009CAD4A}" srcOrd="0" destOrd="0" presId="urn:microsoft.com/office/officeart/2005/8/layout/hierarchy4"/>
    <dgm:cxn modelId="{14293127-70AD-4E10-B19D-AB5A60F32495}" srcId="{F3AA156C-11D8-476F-80A7-D63143FA3009}" destId="{EA6EAF53-5BB2-4121-9821-B940AEF70876}" srcOrd="1" destOrd="0" parTransId="{8168E546-5D09-42E2-9310-B80D43C6951E}" sibTransId="{BD9C3318-80CB-4B5F-A78F-90F127F842F7}"/>
    <dgm:cxn modelId="{58DD3438-DE29-4D6A-BFC2-671F54054E5A}" type="presOf" srcId="{C016F4DA-C25A-4AF6-BF40-368A95A8D48D}" destId="{ADD55763-27C2-48F5-9809-84B4EF153045}" srcOrd="0" destOrd="0" presId="urn:microsoft.com/office/officeart/2005/8/layout/hierarchy4"/>
    <dgm:cxn modelId="{50ABA947-AA9C-41B0-BEA7-2D996C033A99}" srcId="{A46DD069-B936-4985-80F3-3397A8BB5DD2}" destId="{C016F4DA-C25A-4AF6-BF40-368A95A8D48D}" srcOrd="0" destOrd="0" parTransId="{3D8E5A2B-D433-4C0D-A700-11BB8E89AA33}" sibTransId="{9FE8561D-BD3C-441A-AB7F-F761B783A075}"/>
    <dgm:cxn modelId="{50F4F16E-4B04-4825-BB39-9857934ABA42}" type="presOf" srcId="{525C9B4A-1CD9-43CF-8B46-E9224D92796E}" destId="{A32705D6-973B-4084-8D94-B967E8D4DD8D}" srcOrd="0" destOrd="0" presId="urn:microsoft.com/office/officeart/2005/8/layout/hierarchy4"/>
    <dgm:cxn modelId="{F39FBF8F-C585-4679-8621-CEC5EB9AED2B}" type="presOf" srcId="{7D949FF9-EC47-474D-BB33-AA01F64A54CA}" destId="{F238D5D0-2B46-42EB-8918-6A337CB12338}" srcOrd="0" destOrd="0" presId="urn:microsoft.com/office/officeart/2005/8/layout/hierarchy4"/>
    <dgm:cxn modelId="{B4C2D3AB-F470-46AA-94EF-E4408456DD27}" srcId="{C016F4DA-C25A-4AF6-BF40-368A95A8D48D}" destId="{D88BE548-AFF0-453E-AF54-E9227615AAD0}" srcOrd="2" destOrd="0" parTransId="{020D8BB6-C2DF-445E-998A-C0F06873A8F9}" sibTransId="{BA06B277-771B-4726-853C-3BF0D0600AC7}"/>
    <dgm:cxn modelId="{30C04DCF-5E2C-4394-87D1-490EC58EA04D}" type="presOf" srcId="{52666A34-75D5-444E-B0AE-39FDC4524E2C}" destId="{84C3DA80-CD3E-4621-AC5D-44DB63289DC4}" srcOrd="0" destOrd="0" presId="urn:microsoft.com/office/officeart/2005/8/layout/hierarchy4"/>
    <dgm:cxn modelId="{B5D6F0D0-2B87-4FEB-AFC2-178695AD8306}" type="presOf" srcId="{A46DD069-B936-4985-80F3-3397A8BB5DD2}" destId="{C273CF0A-5D63-4078-9AD4-9ABE48EE12D2}" srcOrd="0" destOrd="0" presId="urn:microsoft.com/office/officeart/2005/8/layout/hierarchy4"/>
    <dgm:cxn modelId="{223AB1D9-7556-44E7-A4AB-796235DC492A}" type="presOf" srcId="{F3AA156C-11D8-476F-80A7-D63143FA3009}" destId="{5EEB838E-9FB0-4752-A8E0-AB7869123B45}" srcOrd="0" destOrd="0" presId="urn:microsoft.com/office/officeart/2005/8/layout/hierarchy4"/>
    <dgm:cxn modelId="{A5E9E2E4-6588-4B02-96C1-2DDCD619B5DA}" type="presOf" srcId="{EA6EAF53-5BB2-4121-9821-B940AEF70876}" destId="{E6D76DC5-0915-4A88-805C-2B602A6E7507}" srcOrd="0" destOrd="0" presId="urn:microsoft.com/office/officeart/2005/8/layout/hierarchy4"/>
    <dgm:cxn modelId="{355587E5-4F9F-472F-8C42-873C01F29BFB}" type="presOf" srcId="{B0B2A3CF-0A69-40D5-808C-7AFD170F62FA}" destId="{09523A5E-8664-42D5-A841-760F984021C3}" srcOrd="0" destOrd="0" presId="urn:microsoft.com/office/officeart/2005/8/layout/hierarchy4"/>
    <dgm:cxn modelId="{6AB93DF6-B38D-48FF-B74E-71C382799906}" srcId="{F3AA156C-11D8-476F-80A7-D63143FA3009}" destId="{14C578E3-E533-4B18-AFB7-15F3C9436B5A}" srcOrd="0" destOrd="0" parTransId="{D850290B-258B-4314-8A85-4FD808DB202E}" sibTransId="{903F27ED-DF0C-47F5-8726-5A4A5B838FF9}"/>
    <dgm:cxn modelId="{6B1FF7F6-AAC9-4019-B5F6-138E616D656C}" srcId="{525C9B4A-1CD9-43CF-8B46-E9224D92796E}" destId="{B0B2A3CF-0A69-40D5-808C-7AFD170F62FA}" srcOrd="0" destOrd="0" parTransId="{224B3D8A-2C26-487D-AC8F-D773CFFBEDEA}" sibTransId="{97032013-E2FE-420A-9918-100A2E0E17FF}"/>
    <dgm:cxn modelId="{3B1CE3F8-6B64-41DB-B750-1186CD488048}" srcId="{525C9B4A-1CD9-43CF-8B46-E9224D92796E}" destId="{52666A34-75D5-444E-B0AE-39FDC4524E2C}" srcOrd="1" destOrd="0" parTransId="{B7A963CE-6E3E-46A2-A3E4-B9082AE5B304}" sibTransId="{56A4112E-9F09-403C-AD47-132A64207B87}"/>
    <dgm:cxn modelId="{736667EC-0ADE-41F2-A04E-9C9974D597B7}" type="presParOf" srcId="{C273CF0A-5D63-4078-9AD4-9ABE48EE12D2}" destId="{253898BE-961C-4EDD-8754-70BF22E59D3F}" srcOrd="0" destOrd="0" presId="urn:microsoft.com/office/officeart/2005/8/layout/hierarchy4"/>
    <dgm:cxn modelId="{65A1ACAB-F31F-48BF-8A31-AEF81EDDD30D}" type="presParOf" srcId="{253898BE-961C-4EDD-8754-70BF22E59D3F}" destId="{ADD55763-27C2-48F5-9809-84B4EF153045}" srcOrd="0" destOrd="0" presId="urn:microsoft.com/office/officeart/2005/8/layout/hierarchy4"/>
    <dgm:cxn modelId="{1890707A-FC79-4A9B-977B-71B50690898C}" type="presParOf" srcId="{253898BE-961C-4EDD-8754-70BF22E59D3F}" destId="{F2773D8C-726B-414E-9805-D75537063F64}" srcOrd="1" destOrd="0" presId="urn:microsoft.com/office/officeart/2005/8/layout/hierarchy4"/>
    <dgm:cxn modelId="{00CF3268-EAF4-4DC3-9DEC-918326560B5E}" type="presParOf" srcId="{253898BE-961C-4EDD-8754-70BF22E59D3F}" destId="{6C514E85-A0A2-4ACF-89BB-9E78E4A6AECF}" srcOrd="2" destOrd="0" presId="urn:microsoft.com/office/officeart/2005/8/layout/hierarchy4"/>
    <dgm:cxn modelId="{BCF7EC47-9026-4A8F-A0F7-BC5CCE05D314}" type="presParOf" srcId="{6C514E85-A0A2-4ACF-89BB-9E78E4A6AECF}" destId="{A711AE99-F3E9-402C-B1C0-058DB0C4D767}" srcOrd="0" destOrd="0" presId="urn:microsoft.com/office/officeart/2005/8/layout/hierarchy4"/>
    <dgm:cxn modelId="{B8DE7ED4-A015-44BD-9FE7-0260B87954D9}" type="presParOf" srcId="{A711AE99-F3E9-402C-B1C0-058DB0C4D767}" destId="{5EEB838E-9FB0-4752-A8E0-AB7869123B45}" srcOrd="0" destOrd="0" presId="urn:microsoft.com/office/officeart/2005/8/layout/hierarchy4"/>
    <dgm:cxn modelId="{A9DA0E25-86FB-4536-80E8-C26EF176606F}" type="presParOf" srcId="{A711AE99-F3E9-402C-B1C0-058DB0C4D767}" destId="{5C4095A9-47AD-46E9-9756-A6F334B7C34F}" srcOrd="1" destOrd="0" presId="urn:microsoft.com/office/officeart/2005/8/layout/hierarchy4"/>
    <dgm:cxn modelId="{76E6346F-937A-4A7A-906F-7617555C0943}" type="presParOf" srcId="{A711AE99-F3E9-402C-B1C0-058DB0C4D767}" destId="{2CE4FC5D-3209-494F-A298-4794E63C899E}" srcOrd="2" destOrd="0" presId="urn:microsoft.com/office/officeart/2005/8/layout/hierarchy4"/>
    <dgm:cxn modelId="{F9B0E070-160D-4389-9E6C-F11B1EAFCD4C}" type="presParOf" srcId="{2CE4FC5D-3209-494F-A298-4794E63C899E}" destId="{070B85B7-67F6-4083-9032-6CAF3CA2523B}" srcOrd="0" destOrd="0" presId="urn:microsoft.com/office/officeart/2005/8/layout/hierarchy4"/>
    <dgm:cxn modelId="{B114BFFA-0783-4F8F-A7CA-BA17336207E5}" type="presParOf" srcId="{070B85B7-67F6-4083-9032-6CAF3CA2523B}" destId="{EC44D2C9-7F2D-403E-B91C-412C211EFAD6}" srcOrd="0" destOrd="0" presId="urn:microsoft.com/office/officeart/2005/8/layout/hierarchy4"/>
    <dgm:cxn modelId="{6290FA12-4DF8-417B-A82C-F59FAF641DBC}" type="presParOf" srcId="{070B85B7-67F6-4083-9032-6CAF3CA2523B}" destId="{82E2C3B3-453B-493F-BFD8-4E60A7FA9057}" srcOrd="1" destOrd="0" presId="urn:microsoft.com/office/officeart/2005/8/layout/hierarchy4"/>
    <dgm:cxn modelId="{509D5BED-4A52-43EF-9F79-1810A94E9C07}" type="presParOf" srcId="{2CE4FC5D-3209-494F-A298-4794E63C899E}" destId="{DC00066B-5007-4EE6-9B18-C717B358EFF0}" srcOrd="1" destOrd="0" presId="urn:microsoft.com/office/officeart/2005/8/layout/hierarchy4"/>
    <dgm:cxn modelId="{B2667046-9A11-4E96-AC24-43B575CB1E1A}" type="presParOf" srcId="{2CE4FC5D-3209-494F-A298-4794E63C899E}" destId="{D2CB3DCF-2065-470B-8F98-B05F000D8388}" srcOrd="2" destOrd="0" presId="urn:microsoft.com/office/officeart/2005/8/layout/hierarchy4"/>
    <dgm:cxn modelId="{A9A4800B-36B8-49C7-9EAD-29E631738E0C}" type="presParOf" srcId="{D2CB3DCF-2065-470B-8F98-B05F000D8388}" destId="{E6D76DC5-0915-4A88-805C-2B602A6E7507}" srcOrd="0" destOrd="0" presId="urn:microsoft.com/office/officeart/2005/8/layout/hierarchy4"/>
    <dgm:cxn modelId="{EDBD8C8E-3D31-46A5-930E-67375DE60C42}" type="presParOf" srcId="{D2CB3DCF-2065-470B-8F98-B05F000D8388}" destId="{9B793977-6A8F-4DD5-A7C7-6B65EA2660B7}" srcOrd="1" destOrd="0" presId="urn:microsoft.com/office/officeart/2005/8/layout/hierarchy4"/>
    <dgm:cxn modelId="{AE0D129B-FE34-4B30-985A-AB803EC95F02}" type="presParOf" srcId="{6C514E85-A0A2-4ACF-89BB-9E78E4A6AECF}" destId="{C5E1AB2A-17BC-415D-96DA-F791A4001063}" srcOrd="1" destOrd="0" presId="urn:microsoft.com/office/officeart/2005/8/layout/hierarchy4"/>
    <dgm:cxn modelId="{9EBAD695-D67F-4074-A1D4-D34BA6B577C9}" type="presParOf" srcId="{6C514E85-A0A2-4ACF-89BB-9E78E4A6AECF}" destId="{DF5B7B43-9921-4D5B-819F-962653393459}" srcOrd="2" destOrd="0" presId="urn:microsoft.com/office/officeart/2005/8/layout/hierarchy4"/>
    <dgm:cxn modelId="{07B3EFF0-A187-4CC2-9ABD-8A7843B2617B}" type="presParOf" srcId="{DF5B7B43-9921-4D5B-819F-962653393459}" destId="{A32705D6-973B-4084-8D94-B967E8D4DD8D}" srcOrd="0" destOrd="0" presId="urn:microsoft.com/office/officeart/2005/8/layout/hierarchy4"/>
    <dgm:cxn modelId="{79F21012-4F8A-4B73-9942-49D562E08207}" type="presParOf" srcId="{DF5B7B43-9921-4D5B-819F-962653393459}" destId="{836F09EC-6E83-48E7-BF6F-400A79CF5AB2}" srcOrd="1" destOrd="0" presId="urn:microsoft.com/office/officeart/2005/8/layout/hierarchy4"/>
    <dgm:cxn modelId="{A729423D-AFA1-42FE-9ABF-C62545133090}" type="presParOf" srcId="{DF5B7B43-9921-4D5B-819F-962653393459}" destId="{ADD431ED-44EE-46A1-A358-020176A7E969}" srcOrd="2" destOrd="0" presId="urn:microsoft.com/office/officeart/2005/8/layout/hierarchy4"/>
    <dgm:cxn modelId="{C3DF028D-62C2-4134-9CD3-BFB790FE9242}" type="presParOf" srcId="{ADD431ED-44EE-46A1-A358-020176A7E969}" destId="{715E9AB6-28B1-46D8-BE74-E9DD914B30FF}" srcOrd="0" destOrd="0" presId="urn:microsoft.com/office/officeart/2005/8/layout/hierarchy4"/>
    <dgm:cxn modelId="{6333DB96-E81A-44D2-B25B-79029E61ABA7}" type="presParOf" srcId="{715E9AB6-28B1-46D8-BE74-E9DD914B30FF}" destId="{09523A5E-8664-42D5-A841-760F984021C3}" srcOrd="0" destOrd="0" presId="urn:microsoft.com/office/officeart/2005/8/layout/hierarchy4"/>
    <dgm:cxn modelId="{466B7185-6DE1-4B9A-9329-EB4311A690A6}" type="presParOf" srcId="{715E9AB6-28B1-46D8-BE74-E9DD914B30FF}" destId="{03B28B01-52D2-4967-9BAF-97D6ADFF0DB7}" srcOrd="1" destOrd="0" presId="urn:microsoft.com/office/officeart/2005/8/layout/hierarchy4"/>
    <dgm:cxn modelId="{417D01D7-E5A7-4D1A-B28C-680CB6388DA4}" type="presParOf" srcId="{ADD431ED-44EE-46A1-A358-020176A7E969}" destId="{3B1D9F25-B333-477D-B8B3-683E4BE8FC1E}" srcOrd="1" destOrd="0" presId="urn:microsoft.com/office/officeart/2005/8/layout/hierarchy4"/>
    <dgm:cxn modelId="{77E877E6-9D84-4258-BC60-7A4462B83F66}" type="presParOf" srcId="{ADD431ED-44EE-46A1-A358-020176A7E969}" destId="{0A958181-7675-4B5D-8D9D-E8B02476FF5C}" srcOrd="2" destOrd="0" presId="urn:microsoft.com/office/officeart/2005/8/layout/hierarchy4"/>
    <dgm:cxn modelId="{DE7E9D7F-8B4F-4093-89D9-29BC7FB890DB}" type="presParOf" srcId="{0A958181-7675-4B5D-8D9D-E8B02476FF5C}" destId="{84C3DA80-CD3E-4621-AC5D-44DB63289DC4}" srcOrd="0" destOrd="0" presId="urn:microsoft.com/office/officeart/2005/8/layout/hierarchy4"/>
    <dgm:cxn modelId="{07D6CAF7-EABF-417F-9D6C-E3077C671EC0}" type="presParOf" srcId="{0A958181-7675-4B5D-8D9D-E8B02476FF5C}" destId="{4B43C0F7-599B-4608-BBBB-CAD7C5D413E9}" srcOrd="1" destOrd="0" presId="urn:microsoft.com/office/officeart/2005/8/layout/hierarchy4"/>
    <dgm:cxn modelId="{BBC5CCBE-4A19-463A-8EB0-5EAD13225944}" type="presParOf" srcId="{6C514E85-A0A2-4ACF-89BB-9E78E4A6AECF}" destId="{4F0CF68A-D667-4580-804D-30EBB541703A}" srcOrd="3" destOrd="0" presId="urn:microsoft.com/office/officeart/2005/8/layout/hierarchy4"/>
    <dgm:cxn modelId="{E3B96A22-1AF3-4282-9582-B26BE0E640E2}" type="presParOf" srcId="{6C514E85-A0A2-4ACF-89BB-9E78E4A6AECF}" destId="{20720867-AF9D-4EEA-9149-62C5180D8211}" srcOrd="4" destOrd="0" presId="urn:microsoft.com/office/officeart/2005/8/layout/hierarchy4"/>
    <dgm:cxn modelId="{9A834C44-54D0-440F-A941-FE3C0AC8026B}" type="presParOf" srcId="{20720867-AF9D-4EEA-9149-62C5180D8211}" destId="{641B4E0C-58AC-4C06-B9A3-0561009CAD4A}" srcOrd="0" destOrd="0" presId="urn:microsoft.com/office/officeart/2005/8/layout/hierarchy4"/>
    <dgm:cxn modelId="{62174225-3350-45BA-A4E1-BBF1F61376DE}" type="presParOf" srcId="{20720867-AF9D-4EEA-9149-62C5180D8211}" destId="{8F4C5B41-D36F-48E6-A012-9F6B98125FE4}" srcOrd="1" destOrd="0" presId="urn:microsoft.com/office/officeart/2005/8/layout/hierarchy4"/>
    <dgm:cxn modelId="{08BB9BA4-B0CD-47E6-97AC-37E41FC08994}" type="presParOf" srcId="{20720867-AF9D-4EEA-9149-62C5180D8211}" destId="{AB98AF3B-3441-4D47-A531-1BDC608D3E2F}" srcOrd="2" destOrd="0" presId="urn:microsoft.com/office/officeart/2005/8/layout/hierarchy4"/>
    <dgm:cxn modelId="{07F36060-B8DB-4815-9467-BE42FA7AFA5F}" type="presParOf" srcId="{AB98AF3B-3441-4D47-A531-1BDC608D3E2F}" destId="{2FC4D050-92A3-47AD-94BD-30CED9A63259}" srcOrd="0" destOrd="0" presId="urn:microsoft.com/office/officeart/2005/8/layout/hierarchy4"/>
    <dgm:cxn modelId="{1260B348-6819-4219-94F6-1A14A4E7E24A}" type="presParOf" srcId="{2FC4D050-92A3-47AD-94BD-30CED9A63259}" destId="{F238D5D0-2B46-42EB-8918-6A337CB12338}" srcOrd="0" destOrd="0" presId="urn:microsoft.com/office/officeart/2005/8/layout/hierarchy4"/>
    <dgm:cxn modelId="{355665DE-E97B-4A3B-9453-865C9778EB55}" type="presParOf" srcId="{2FC4D050-92A3-47AD-94BD-30CED9A63259}" destId="{7B5ACF5E-D20C-4217-8E09-35604D0814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55763-27C2-48F5-9809-84B4EF153045}">
      <dsp:nvSpPr>
        <dsp:cNvPr id="0" name=""/>
        <dsp:cNvSpPr/>
      </dsp:nvSpPr>
      <dsp:spPr>
        <a:xfrm>
          <a:off x="0" y="0"/>
          <a:ext cx="5635185" cy="110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primitive</a:t>
          </a:r>
          <a:endParaRPr lang="id-ID" sz="4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347" y="32347"/>
        <a:ext cx="5570491" cy="1039729"/>
      </dsp:txXfrm>
    </dsp:sp>
    <dsp:sp modelId="{5EEB838E-9FB0-4752-A8E0-AB7869123B45}">
      <dsp:nvSpPr>
        <dsp:cNvPr id="0" name=""/>
        <dsp:cNvSpPr/>
      </dsp:nvSpPr>
      <dsp:spPr>
        <a:xfrm>
          <a:off x="3231" y="1203890"/>
          <a:ext cx="2190984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numeric</a:t>
          </a:r>
          <a:endParaRPr lang="id-ID" sz="2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578" y="1236237"/>
        <a:ext cx="2126290" cy="1039729"/>
      </dsp:txXfrm>
    </dsp:sp>
    <dsp:sp modelId="{EC44D2C9-7F2D-403E-B91C-412C211EFAD6}">
      <dsp:nvSpPr>
        <dsp:cNvPr id="0" name=""/>
        <dsp:cNvSpPr/>
      </dsp:nvSpPr>
      <dsp:spPr>
        <a:xfrm>
          <a:off x="3231" y="2407659"/>
          <a:ext cx="1072959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integer</a:t>
          </a:r>
        </a:p>
      </dsp:txBody>
      <dsp:txXfrm>
        <a:off x="34657" y="2439085"/>
        <a:ext cx="1010107" cy="1041571"/>
      </dsp:txXfrm>
    </dsp:sp>
    <dsp:sp modelId="{E6D76DC5-0915-4A88-805C-2B602A6E7507}">
      <dsp:nvSpPr>
        <dsp:cNvPr id="0" name=""/>
        <dsp:cNvSpPr/>
      </dsp:nvSpPr>
      <dsp:spPr>
        <a:xfrm>
          <a:off x="1121255" y="2407659"/>
          <a:ext cx="1072959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float</a:t>
          </a:r>
          <a:endParaRPr lang="id-ID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52681" y="2439085"/>
        <a:ext cx="1010107" cy="1041571"/>
      </dsp:txXfrm>
    </dsp:sp>
    <dsp:sp modelId="{A32705D6-973B-4084-8D94-B967E8D4DD8D}">
      <dsp:nvSpPr>
        <dsp:cNvPr id="0" name=""/>
        <dsp:cNvSpPr/>
      </dsp:nvSpPr>
      <dsp:spPr>
        <a:xfrm>
          <a:off x="2284344" y="1203890"/>
          <a:ext cx="2190984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character</a:t>
          </a:r>
          <a:endParaRPr lang="id-ID" sz="2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16691" y="1236237"/>
        <a:ext cx="2126290" cy="1039729"/>
      </dsp:txXfrm>
    </dsp:sp>
    <dsp:sp modelId="{09523A5E-8664-42D5-A841-760F984021C3}">
      <dsp:nvSpPr>
        <dsp:cNvPr id="0" name=""/>
        <dsp:cNvSpPr/>
      </dsp:nvSpPr>
      <dsp:spPr>
        <a:xfrm>
          <a:off x="2284344" y="2407659"/>
          <a:ext cx="1072959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char</a:t>
          </a:r>
        </a:p>
      </dsp:txBody>
      <dsp:txXfrm>
        <a:off x="2315770" y="2439085"/>
        <a:ext cx="1010107" cy="1041571"/>
      </dsp:txXfrm>
    </dsp:sp>
    <dsp:sp modelId="{84C3DA80-CD3E-4621-AC5D-44DB63289DC4}">
      <dsp:nvSpPr>
        <dsp:cNvPr id="0" name=""/>
        <dsp:cNvSpPr/>
      </dsp:nvSpPr>
      <dsp:spPr>
        <a:xfrm>
          <a:off x="3402368" y="2407659"/>
          <a:ext cx="1072959" cy="110442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string</a:t>
          </a:r>
        </a:p>
      </dsp:txBody>
      <dsp:txXfrm>
        <a:off x="3433794" y="2439085"/>
        <a:ext cx="1010107" cy="1041571"/>
      </dsp:txXfrm>
    </dsp:sp>
    <dsp:sp modelId="{641B4E0C-58AC-4C06-B9A3-0561009CAD4A}">
      <dsp:nvSpPr>
        <dsp:cNvPr id="0" name=""/>
        <dsp:cNvSpPr/>
      </dsp:nvSpPr>
      <dsp:spPr>
        <a:xfrm>
          <a:off x="4565456" y="1203890"/>
          <a:ext cx="1072959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logic</a:t>
          </a:r>
          <a:endParaRPr lang="id-ID" sz="2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596882" y="1235316"/>
        <a:ext cx="1010107" cy="1041571"/>
      </dsp:txXfrm>
    </dsp:sp>
    <dsp:sp modelId="{F238D5D0-2B46-42EB-8918-6A337CB12338}">
      <dsp:nvSpPr>
        <dsp:cNvPr id="0" name=""/>
        <dsp:cNvSpPr/>
      </dsp:nvSpPr>
      <dsp:spPr>
        <a:xfrm>
          <a:off x="4565456" y="2407659"/>
          <a:ext cx="1072959" cy="1104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boolean</a:t>
          </a:r>
        </a:p>
      </dsp:txBody>
      <dsp:txXfrm>
        <a:off x="4596882" y="2439085"/>
        <a:ext cx="1010107" cy="104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1c61dde5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1c61dde5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br>
              <a:rPr lang="en" dirty="0"/>
            </a:br>
            <a:r>
              <a:rPr lang="en" dirty="0"/>
              <a:t>Literasi Data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F764-9B96-35FF-41A6-734B0541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Data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699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E007-4586-AD90-B6C1-D0CC961C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dalam </a:t>
            </a:r>
            <a:r>
              <a:rPr lang="en-US" dirty="0" err="1"/>
              <a:t>Komputer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1DFF3-FC23-1D64-80AA-0C52A9CA0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Data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representasi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bentuk</a:t>
            </a:r>
            <a:r>
              <a:rPr lang="en-ID" sz="1400" dirty="0"/>
              <a:t> digital yang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disimpan</a:t>
            </a:r>
            <a:r>
              <a:rPr lang="en-ID" sz="1400" dirty="0"/>
              <a:t>, </a:t>
            </a:r>
            <a:r>
              <a:rPr lang="en-ID" sz="1400" dirty="0" err="1"/>
              <a:t>diproses</a:t>
            </a:r>
            <a:r>
              <a:rPr lang="en-ID" sz="1400" dirty="0"/>
              <a:t>, dan </a:t>
            </a:r>
            <a:r>
              <a:rPr lang="en-ID" sz="1400" dirty="0" err="1"/>
              <a:t>ditransmisikan</a:t>
            </a:r>
            <a:r>
              <a:rPr lang="en-ID" sz="1400" dirty="0"/>
              <a:t> oleh </a:t>
            </a:r>
            <a:r>
              <a:rPr lang="en-ID" sz="1400" dirty="0" err="1"/>
              <a:t>sistem</a:t>
            </a:r>
            <a:r>
              <a:rPr lang="en-ID" sz="1400" dirty="0"/>
              <a:t> </a:t>
            </a:r>
            <a:r>
              <a:rPr lang="en-ID" sz="1400" dirty="0" err="1"/>
              <a:t>komputer</a:t>
            </a:r>
            <a:r>
              <a:rPr lang="en-ID" sz="1400" dirty="0"/>
              <a:t>.</a:t>
            </a:r>
          </a:p>
          <a:p>
            <a:r>
              <a:rPr lang="en-ID" sz="1400" dirty="0"/>
              <a:t>Media </a:t>
            </a:r>
            <a:r>
              <a:rPr lang="en-ID" sz="1400" dirty="0" err="1"/>
              <a:t>penyimpanan</a:t>
            </a:r>
            <a:r>
              <a:rPr lang="en-ID" sz="1400" dirty="0"/>
              <a:t>:</a:t>
            </a:r>
          </a:p>
          <a:p>
            <a:pPr lvl="1"/>
            <a:r>
              <a:rPr lang="en-ID" sz="1400" dirty="0"/>
              <a:t>RAM → data </a:t>
            </a:r>
            <a:r>
              <a:rPr lang="en-ID" sz="1400" dirty="0" err="1"/>
              <a:t>sementara</a:t>
            </a:r>
            <a:r>
              <a:rPr lang="en-ID" sz="1400" dirty="0"/>
              <a:t> </a:t>
            </a:r>
            <a:r>
              <a:rPr lang="en-ID" sz="1400" dirty="0" err="1"/>
              <a:t>saat</a:t>
            </a:r>
            <a:r>
              <a:rPr lang="en-ID" sz="1400" dirty="0"/>
              <a:t> </a:t>
            </a:r>
            <a:r>
              <a:rPr lang="en-ID" sz="1400" dirty="0" err="1"/>
              <a:t>komputer</a:t>
            </a:r>
            <a:r>
              <a:rPr lang="en-ID" sz="1400" dirty="0"/>
              <a:t> </a:t>
            </a:r>
            <a:r>
              <a:rPr lang="en-ID" sz="1400" dirty="0" err="1"/>
              <a:t>menyala</a:t>
            </a:r>
            <a:endParaRPr lang="en-ID" sz="1400" dirty="0"/>
          </a:p>
          <a:p>
            <a:pPr lvl="1"/>
            <a:r>
              <a:rPr lang="en-ID" sz="1400" dirty="0"/>
              <a:t>Hard Disk / SSD → data </a:t>
            </a:r>
            <a:r>
              <a:rPr lang="en-ID" sz="1400" dirty="0" err="1"/>
              <a:t>permanen</a:t>
            </a:r>
            <a:endParaRPr lang="en-ID" sz="1400" dirty="0"/>
          </a:p>
          <a:p>
            <a:pPr lvl="1"/>
            <a:r>
              <a:rPr lang="en-ID" sz="1400" dirty="0"/>
              <a:t>Database → data </a:t>
            </a:r>
            <a:r>
              <a:rPr lang="en-ID" sz="1400" dirty="0" err="1"/>
              <a:t>terstruktur</a:t>
            </a:r>
            <a:r>
              <a:rPr lang="en-ID" sz="1400" dirty="0"/>
              <a:t> (</a:t>
            </a:r>
            <a:r>
              <a:rPr lang="en-ID" sz="1400" dirty="0" err="1"/>
              <a:t>misalnya</a:t>
            </a:r>
            <a:r>
              <a:rPr lang="en-ID" sz="1400" dirty="0"/>
              <a:t> MySQL, MongoDB)</a:t>
            </a:r>
          </a:p>
          <a:p>
            <a:pPr lvl="1"/>
            <a:r>
              <a:rPr lang="en-ID" sz="1400" dirty="0"/>
              <a:t>Cloud Storage → data </a:t>
            </a:r>
            <a:r>
              <a:rPr lang="en-ID" sz="1400" dirty="0" err="1"/>
              <a:t>disimpan</a:t>
            </a:r>
            <a:r>
              <a:rPr lang="en-ID" sz="1400" dirty="0"/>
              <a:t> di server </a:t>
            </a:r>
            <a:r>
              <a:rPr lang="en-ID" sz="1400" dirty="0" err="1"/>
              <a:t>jarak</a:t>
            </a:r>
            <a:r>
              <a:rPr lang="en-ID" sz="1400" dirty="0"/>
              <a:t> </a:t>
            </a:r>
            <a:r>
              <a:rPr lang="en-ID" sz="1400" dirty="0" err="1"/>
              <a:t>jauh</a:t>
            </a:r>
            <a:endParaRPr lang="en-ID" sz="1400" dirty="0"/>
          </a:p>
          <a:p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69975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9654-835A-7BA3-8D7F-DEB1C0821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4002-8315-DBEE-0B07-5385DDF3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Pembagian</a:t>
            </a:r>
            <a:endParaRPr lang="en-ID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123C5CC8-960C-BF88-8EC1-B107A042F5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337DA73-77DF-67EE-5FE8-5B31485B6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65993"/>
              </p:ext>
            </p:extLst>
          </p:nvPr>
        </p:nvGraphicFramePr>
        <p:xfrm>
          <a:off x="1749226" y="1134075"/>
          <a:ext cx="5641648" cy="351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86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D81D-DE95-61F3-4604-C78287CD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Integer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42AAB-92BE-181F-5425-D1952EDED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Bilangan</a:t>
            </a:r>
            <a:r>
              <a:rPr lang="en-US" sz="1400" dirty="0"/>
              <a:t> </a:t>
            </a:r>
            <a:r>
              <a:rPr lang="en-US" sz="1400" dirty="0" err="1"/>
              <a:t>bulat</a:t>
            </a:r>
            <a:endParaRPr lang="en-US" sz="1400" dirty="0"/>
          </a:p>
          <a:p>
            <a:r>
              <a:rPr lang="en-US" sz="1400" dirty="0"/>
              <a:t>Basis:</a:t>
            </a:r>
            <a:r>
              <a:rPr lang="id-ID" sz="1400" dirty="0"/>
              <a:t> </a:t>
            </a:r>
            <a:r>
              <a:rPr lang="id-ID" sz="1400" i="1" dirty="0" err="1">
                <a:solidFill>
                  <a:schemeClr val="accent5"/>
                </a:solidFill>
              </a:rPr>
              <a:t>de</a:t>
            </a:r>
            <a:r>
              <a:rPr lang="en-US" sz="1400" i="1" dirty="0">
                <a:solidFill>
                  <a:schemeClr val="accent5"/>
                </a:solidFill>
              </a:rPr>
              <a:t>c</a:t>
            </a:r>
            <a:r>
              <a:rPr lang="id-ID" sz="1400" i="1" dirty="0" err="1">
                <a:solidFill>
                  <a:schemeClr val="accent5"/>
                </a:solidFill>
              </a:rPr>
              <a:t>imal</a:t>
            </a:r>
            <a:r>
              <a:rPr lang="id-ID" sz="1400" dirty="0"/>
              <a:t>, </a:t>
            </a:r>
            <a:r>
              <a:rPr lang="id-ID" sz="1400" i="1" dirty="0">
                <a:solidFill>
                  <a:schemeClr val="accent5"/>
                </a:solidFill>
              </a:rPr>
              <a:t>he</a:t>
            </a:r>
            <a:r>
              <a:rPr lang="en-US" sz="1400" i="1" dirty="0">
                <a:solidFill>
                  <a:schemeClr val="accent5"/>
                </a:solidFill>
              </a:rPr>
              <a:t>x</a:t>
            </a:r>
            <a:r>
              <a:rPr lang="id-ID" sz="1400" i="1" dirty="0" err="1">
                <a:solidFill>
                  <a:schemeClr val="accent5"/>
                </a:solidFill>
              </a:rPr>
              <a:t>ade</a:t>
            </a:r>
            <a:r>
              <a:rPr lang="en-US" sz="1400" i="1" dirty="0">
                <a:solidFill>
                  <a:schemeClr val="accent5"/>
                </a:solidFill>
              </a:rPr>
              <a:t>c</a:t>
            </a:r>
            <a:r>
              <a:rPr lang="id-ID" sz="1400" i="1" dirty="0" err="1">
                <a:solidFill>
                  <a:schemeClr val="accent5"/>
                </a:solidFill>
              </a:rPr>
              <a:t>imal</a:t>
            </a:r>
            <a:r>
              <a:rPr lang="id-ID" sz="1400" dirty="0"/>
              <a:t>, </a:t>
            </a:r>
            <a:r>
              <a:rPr lang="id-ID" sz="1400" i="1" dirty="0">
                <a:solidFill>
                  <a:schemeClr val="accent5"/>
                </a:solidFill>
              </a:rPr>
              <a:t>o</a:t>
            </a:r>
            <a:r>
              <a:rPr lang="en-US" sz="1400" i="1" dirty="0">
                <a:solidFill>
                  <a:schemeClr val="accent5"/>
                </a:solidFill>
              </a:rPr>
              <a:t>c</a:t>
            </a:r>
            <a:r>
              <a:rPr lang="id-ID" sz="1400" i="1" dirty="0">
                <a:solidFill>
                  <a:schemeClr val="accent5"/>
                </a:solidFill>
              </a:rPr>
              <a:t>tal</a:t>
            </a:r>
            <a:r>
              <a:rPr lang="id-ID" sz="1400" dirty="0"/>
              <a:t>, </a:t>
            </a:r>
            <a:r>
              <a:rPr lang="en-US" sz="1400" dirty="0"/>
              <a:t>dan</a:t>
            </a:r>
            <a:r>
              <a:rPr lang="id-ID" sz="1400" dirty="0"/>
              <a:t> </a:t>
            </a:r>
            <a:r>
              <a:rPr lang="id-ID" sz="1400" i="1" dirty="0">
                <a:solidFill>
                  <a:schemeClr val="accent5"/>
                </a:solidFill>
              </a:rPr>
              <a:t>bin</a:t>
            </a:r>
            <a:r>
              <a:rPr lang="en-US" sz="1400" i="1" dirty="0">
                <a:solidFill>
                  <a:schemeClr val="accent5"/>
                </a:solidFill>
              </a:rPr>
              <a:t>a</a:t>
            </a:r>
            <a:r>
              <a:rPr lang="id-ID" sz="1400" i="1" dirty="0">
                <a:solidFill>
                  <a:schemeClr val="accent5"/>
                </a:solidFill>
              </a:rPr>
              <a:t>r</a:t>
            </a:r>
            <a:r>
              <a:rPr lang="en-US" sz="1400" i="1" dirty="0">
                <a:solidFill>
                  <a:schemeClr val="accent5"/>
                </a:solidFill>
              </a:rPr>
              <a:t>y</a:t>
            </a:r>
            <a:endParaRPr lang="id-ID" sz="1400" i="1" dirty="0">
              <a:solidFill>
                <a:schemeClr val="accent5"/>
              </a:solidFill>
            </a:endParaRPr>
          </a:p>
          <a:p>
            <a:r>
              <a:rPr lang="id-ID" sz="1400" i="1" dirty="0" err="1"/>
              <a:t>Keyword</a:t>
            </a:r>
            <a:r>
              <a:rPr lang="id-ID" sz="1400" dirty="0"/>
              <a:t>: </a:t>
            </a:r>
            <a:r>
              <a:rPr lang="id-ID" sz="1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  <a:p>
            <a:r>
              <a:rPr lang="en-US" sz="1400" dirty="0"/>
              <a:t>Contoh</a:t>
            </a:r>
            <a:r>
              <a:rPr lang="id-ID" sz="1400" dirty="0"/>
              <a:t>: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-2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00987FF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0110</a:t>
            </a:r>
          </a:p>
        </p:txBody>
      </p:sp>
    </p:spTree>
    <p:extLst>
      <p:ext uri="{BB962C8B-B14F-4D97-AF65-F5344CB8AC3E}">
        <p14:creationId xmlns:p14="http://schemas.microsoft.com/office/powerpoint/2010/main" val="415080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F777-D2AA-6250-4123-9BD176AF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Float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6443A-CAD2-91E2-6263-73D355B86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Bilangan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Pecahan</a:t>
            </a:r>
            <a:endParaRPr lang="id-ID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d-ID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Keyword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float</a:t>
            </a:r>
            <a:endParaRPr lang="id-ID" sz="1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Contoh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id-ID" sz="14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0.3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9.4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7.0</a:t>
            </a:r>
            <a:endParaRPr lang="en-ID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3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5E00-2406-6C3D-418B-42E0905E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709D0-C1EC-5F95-19CD-B7D417406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Karakter</a:t>
            </a:r>
            <a:r>
              <a:rPr lang="en-US" sz="1400" dirty="0"/>
              <a:t> </a:t>
            </a:r>
            <a:r>
              <a:rPr lang="en-US" sz="1400" dirty="0" err="1"/>
              <a:t>tunggal</a:t>
            </a:r>
            <a:endParaRPr lang="en-US" sz="1400" dirty="0"/>
          </a:p>
          <a:p>
            <a:r>
              <a:rPr lang="en-US" sz="1400" dirty="0" err="1"/>
              <a:t>Representasi</a:t>
            </a:r>
            <a:r>
              <a:rPr lang="en-US" sz="1400" dirty="0"/>
              <a:t> dalam </a:t>
            </a:r>
            <a:r>
              <a:rPr lang="en-US" sz="1400" dirty="0" err="1"/>
              <a:t>tanda</a:t>
            </a:r>
            <a:r>
              <a:rPr lang="en-US" sz="1400" dirty="0"/>
              <a:t> </a:t>
            </a:r>
            <a:r>
              <a:rPr lang="en-US" sz="1400" dirty="0" err="1"/>
              <a:t>kutip</a:t>
            </a:r>
            <a:r>
              <a:rPr lang="en-US" sz="1400" dirty="0"/>
              <a:t> </a:t>
            </a:r>
            <a:r>
              <a:rPr lang="en-US" sz="1400" dirty="0" err="1"/>
              <a:t>tunggal</a:t>
            </a:r>
            <a:r>
              <a:rPr lang="en-US" sz="1400" dirty="0"/>
              <a:t> (‘)</a:t>
            </a:r>
            <a:endParaRPr lang="id-ID" sz="1400" dirty="0"/>
          </a:p>
          <a:p>
            <a:r>
              <a:rPr lang="id-ID" sz="1400" i="1" dirty="0" err="1"/>
              <a:t>Keyword</a:t>
            </a:r>
            <a:r>
              <a:rPr lang="id-ID" sz="1400" dirty="0"/>
              <a:t>: 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endParaRPr lang="id-ID" sz="14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/>
              <a:t>Contoh</a:t>
            </a:r>
            <a:r>
              <a:rPr lang="id-ID" sz="1400" dirty="0"/>
              <a:t>: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‘a’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‘Z’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‘4’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91022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1826-AAB1-3096-3BD2-EC49786A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EBA51-F933-38B5-5A53-41788A6BE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400" dirty="0" err="1"/>
              <a:t>Logi</a:t>
            </a:r>
            <a:r>
              <a:rPr lang="en-US" sz="1400" dirty="0"/>
              <a:t>ka</a:t>
            </a:r>
            <a:endParaRPr lang="id-ID" sz="1400" dirty="0"/>
          </a:p>
          <a:p>
            <a:r>
              <a:rPr lang="id-ID" sz="1400" i="1" dirty="0" err="1"/>
              <a:t>Keyword</a:t>
            </a:r>
            <a:r>
              <a:rPr lang="id-ID" sz="1400" dirty="0"/>
              <a:t>: </a:t>
            </a:r>
            <a:r>
              <a:rPr lang="id-ID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</a:p>
          <a:p>
            <a:r>
              <a:rPr lang="en-US" sz="1400" dirty="0"/>
              <a:t>Nilai</a:t>
            </a:r>
            <a:r>
              <a:rPr lang="id-ID" sz="1400" dirty="0"/>
              <a:t>: </a:t>
            </a:r>
            <a:r>
              <a:rPr lang="id-ID" sz="1400" i="1" dirty="0" err="1">
                <a:solidFill>
                  <a:schemeClr val="accent6">
                    <a:lumMod val="50000"/>
                  </a:schemeClr>
                </a:solidFill>
              </a:rPr>
              <a:t>true</a:t>
            </a:r>
            <a:r>
              <a:rPr lang="id-ID" sz="1400" dirty="0"/>
              <a:t>, </a:t>
            </a:r>
            <a:r>
              <a:rPr lang="id-ID" sz="1400" i="1" dirty="0" err="1">
                <a:solidFill>
                  <a:schemeClr val="accent6">
                    <a:lumMod val="50000"/>
                  </a:schemeClr>
                </a:solidFill>
              </a:rPr>
              <a:t>false</a:t>
            </a:r>
            <a:endParaRPr lang="id-ID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6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AF4B-04D9-5013-A78F-49636F43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3A689-E3E8-FFA7-EF12-CF3DEC8D4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Rangkaian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(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sz="1400" dirty="0"/>
              <a:t>) </a:t>
            </a:r>
            <a:endParaRPr lang="id-ID" sz="14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err="1"/>
              <a:t>Representasi</a:t>
            </a:r>
            <a:r>
              <a:rPr lang="en-US" sz="1400" dirty="0"/>
              <a:t> dalam </a:t>
            </a:r>
            <a:r>
              <a:rPr lang="en-US" sz="1400" dirty="0" err="1"/>
              <a:t>petik</a:t>
            </a:r>
            <a:r>
              <a:rPr lang="en-US" sz="1400" dirty="0"/>
              <a:t> </a:t>
            </a:r>
            <a:r>
              <a:rPr lang="en-US" sz="1400" dirty="0" err="1"/>
              <a:t>ganda</a:t>
            </a:r>
            <a:r>
              <a:rPr lang="en-US" sz="1400" dirty="0"/>
              <a:t> (“)</a:t>
            </a:r>
            <a:endParaRPr lang="id-ID" sz="1400" dirty="0"/>
          </a:p>
          <a:p>
            <a:r>
              <a:rPr lang="en-US" sz="1400" dirty="0"/>
              <a:t>Contoh</a:t>
            </a:r>
            <a:r>
              <a:rPr lang="id-ID" sz="1400" dirty="0"/>
              <a:t>: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“abc”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id-ID" sz="1400" dirty="0" err="1">
                <a:solidFill>
                  <a:schemeClr val="accent6">
                    <a:lumMod val="50000"/>
                  </a:schemeClr>
                </a:solidFill>
              </a:rPr>
              <a:t>amikom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id-ID" sz="1400" dirty="0"/>
              <a:t>,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</a:rPr>
              <a:t>“123.5”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76449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27B8-3902-505C-B25B-8FE97BD4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699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A5141-1E40-BF30-BDE1-E233381F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05D0-99D7-3973-42A8-ECCBC2E3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57121-7A71-50FC-E074-B7C86C56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741" y="1916750"/>
            <a:ext cx="3189059" cy="13100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ID" sz="1400" dirty="0"/>
              <a:t>Lokasi </a:t>
            </a:r>
            <a:r>
              <a:rPr lang="en-ID" sz="1400" dirty="0" err="1"/>
              <a:t>penyimpanan</a:t>
            </a:r>
            <a:r>
              <a:rPr lang="en-ID" sz="1400" dirty="0"/>
              <a:t> yang </a:t>
            </a:r>
            <a:r>
              <a:rPr lang="en-ID" sz="1400" dirty="0" err="1"/>
              <a:t>diasosiasikan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nama </a:t>
            </a:r>
            <a:r>
              <a:rPr lang="en-ID" sz="1400" dirty="0" err="1"/>
              <a:t>simbolis</a:t>
            </a:r>
            <a:r>
              <a:rPr lang="en-ID" sz="1400" dirty="0"/>
              <a:t> (</a:t>
            </a:r>
            <a:r>
              <a:rPr lang="en-ID" sz="1400" i="1" dirty="0"/>
              <a:t>identifier</a:t>
            </a:r>
            <a:r>
              <a:rPr lang="en-ID" sz="1400" dirty="0"/>
              <a:t>), yang </a:t>
            </a:r>
            <a:r>
              <a:rPr lang="en-ID" sz="1400" dirty="0" err="1"/>
              <a:t>berisi</a:t>
            </a:r>
            <a:r>
              <a:rPr lang="en-ID" sz="1400" dirty="0"/>
              <a:t> </a:t>
            </a:r>
            <a:r>
              <a:rPr lang="en-ID" sz="1400" dirty="0" err="1"/>
              <a:t>sejumlah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.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76CB480E-DC8E-801F-9E17-59BA7F1D8E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4AAC221B-DBAA-4A82-DC9E-CAE876F10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00" y="1851373"/>
            <a:ext cx="1794386" cy="17943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E40A1A-18EC-7BD4-A4D8-88BE0D8E2DF2}"/>
              </a:ext>
            </a:extLst>
          </p:cNvPr>
          <p:cNvSpPr txBox="1">
            <a:spLocks/>
          </p:cNvSpPr>
          <p:nvPr/>
        </p:nvSpPr>
        <p:spPr>
          <a:xfrm>
            <a:off x="2057310" y="2244250"/>
            <a:ext cx="3189059" cy="78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>
              <a:buFont typeface="Open Sans"/>
              <a:buNone/>
            </a:pPr>
            <a:r>
              <a:rPr lang="en-ID" sz="1400" b="1" dirty="0" err="1"/>
              <a:t>Variabel</a:t>
            </a:r>
            <a:endParaRPr lang="en-ID" sz="1400" b="1" dirty="0"/>
          </a:p>
          <a:p>
            <a:pPr marL="152400" indent="0">
              <a:buFont typeface="Open Sans"/>
              <a:buNone/>
            </a:pPr>
            <a:r>
              <a:rPr lang="en-ID" sz="1400" dirty="0" err="1"/>
              <a:t>Tempat</a:t>
            </a:r>
            <a:r>
              <a:rPr lang="en-ID" sz="1400" dirty="0"/>
              <a:t> </a:t>
            </a:r>
            <a:r>
              <a:rPr lang="en-ID" sz="1400" dirty="0" err="1"/>
              <a:t>menyimpan</a:t>
            </a:r>
            <a:r>
              <a:rPr lang="en-ID" sz="1400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0395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3800-BD2B-99CF-3B9F-6BA18447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A23D-01FD-3E3D-8AD9-7482D7C5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CF264-101E-7B11-3C8E-1DA582B35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Definisi</a:t>
            </a:r>
            <a:r>
              <a:rPr lang="en-US" sz="1400" dirty="0"/>
              <a:t> data</a:t>
            </a:r>
          </a:p>
          <a:p>
            <a:r>
              <a:rPr lang="en-US" sz="1400" dirty="0"/>
              <a:t>Macam-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tipe</a:t>
            </a:r>
            <a:r>
              <a:rPr lang="en-US" sz="1400" dirty="0"/>
              <a:t> data</a:t>
            </a:r>
          </a:p>
          <a:p>
            <a:r>
              <a:rPr lang="en-US" sz="1400" dirty="0" err="1"/>
              <a:t>Variabel</a:t>
            </a:r>
            <a:r>
              <a:rPr lang="en-US" sz="1400" dirty="0"/>
              <a:t> dan </a:t>
            </a:r>
            <a:r>
              <a:rPr lang="en-US" sz="1400" dirty="0" err="1"/>
              <a:t>konstanta</a:t>
            </a:r>
            <a:endParaRPr lang="en-US" sz="1400" dirty="0"/>
          </a:p>
          <a:p>
            <a:r>
              <a:rPr lang="en-US" sz="1400" dirty="0"/>
              <a:t>Operator</a:t>
            </a:r>
            <a:endParaRPr lang="en-ID" sz="1400" dirty="0"/>
          </a:p>
        </p:txBody>
      </p:sp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EC931C4F-E0D6-7D95-6875-2C0913588F9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77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2487-7A11-0C17-2B59-8F6DC27F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Unsur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1CC59-B657-34D9-8040-3327534D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253" y="2234582"/>
            <a:ext cx="5129371" cy="1027968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endParaRPr lang="en-US" sz="1400" dirty="0"/>
          </a:p>
          <a:p>
            <a:r>
              <a:rPr lang="en-US" sz="1400" dirty="0"/>
              <a:t>Nama</a:t>
            </a:r>
          </a:p>
          <a:p>
            <a:r>
              <a:rPr lang="en-US" sz="1400" dirty="0" err="1"/>
              <a:t>Tipe</a:t>
            </a:r>
            <a:endParaRPr lang="en-ID" sz="1400" dirty="0"/>
          </a:p>
        </p:txBody>
      </p:sp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E67F9A15-A141-7558-E961-9FDCE0B5C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300" y="1851373"/>
            <a:ext cx="1794386" cy="17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C537-B0B9-E859-14A4-41DC6658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Penamaan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7AD81-5553-07EF-6EE3-1106E74F6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id-ID" sz="1400" dirty="0"/>
              <a:t>, digit, </a:t>
            </a:r>
            <a:r>
              <a:rPr lang="en-US" sz="1400" dirty="0"/>
              <a:t>dan</a:t>
            </a:r>
            <a:r>
              <a:rPr lang="id-ID" sz="1400" dirty="0"/>
              <a:t> </a:t>
            </a:r>
            <a:r>
              <a:rPr lang="id-ID" sz="1400" i="1" dirty="0" err="1"/>
              <a:t>underscore</a:t>
            </a:r>
            <a:endParaRPr lang="id-ID" sz="1400" i="1" dirty="0"/>
          </a:p>
          <a:p>
            <a:r>
              <a:rPr lang="en-US" sz="1400" dirty="0" err="1"/>
              <a:t>Diawali</a:t>
            </a:r>
            <a:r>
              <a:rPr lang="en-US" sz="1400" dirty="0"/>
              <a:t> dengan </a:t>
            </a:r>
            <a:r>
              <a:rPr lang="en-US" sz="1400" dirty="0" err="1"/>
              <a:t>alfabet</a:t>
            </a:r>
            <a:r>
              <a:rPr lang="en-US" sz="1400" dirty="0"/>
              <a:t> atau </a:t>
            </a:r>
            <a:r>
              <a:rPr lang="en-US" sz="1400" i="1" dirty="0"/>
              <a:t>underscore</a:t>
            </a:r>
            <a:endParaRPr lang="id-ID" sz="1400" i="1" dirty="0"/>
          </a:p>
          <a:p>
            <a:r>
              <a:rPr lang="id-ID" sz="1400" i="1" dirty="0" err="1"/>
              <a:t>Case</a:t>
            </a:r>
            <a:r>
              <a:rPr lang="id-ID" sz="1400" i="1" dirty="0"/>
              <a:t> </a:t>
            </a:r>
            <a:r>
              <a:rPr lang="id-ID" sz="1400" i="1" dirty="0" err="1"/>
              <a:t>sensitive</a:t>
            </a:r>
            <a:endParaRPr lang="id-ID" sz="1400" i="1" dirty="0"/>
          </a:p>
          <a:p>
            <a:r>
              <a:rPr lang="en-US" sz="1400" dirty="0"/>
              <a:t>Contoh</a:t>
            </a:r>
            <a:r>
              <a:rPr lang="id-ID" sz="1400" dirty="0"/>
              <a:t>:</a:t>
            </a:r>
          </a:p>
          <a:p>
            <a:pPr marL="0" indent="0">
              <a:buNone/>
            </a:pPr>
            <a:r>
              <a:rPr lang="id-ID" sz="1400" dirty="0"/>
              <a:t>	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num_words</a:t>
            </a:r>
            <a:endParaRPr lang="id-ID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loat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point1, point2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421620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0DE2-59FD-CD76-605B-92F750FE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Konstanta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437B-23AA-51A3-CCEA-504C0AAD7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Bersifat</a:t>
            </a:r>
            <a:r>
              <a:rPr lang="id-ID" sz="1400" dirty="0"/>
              <a:t> </a:t>
            </a:r>
            <a:r>
              <a:rPr lang="id-ID" sz="1400" i="1" dirty="0" err="1">
                <a:solidFill>
                  <a:schemeClr val="accent5">
                    <a:lumMod val="75000"/>
                  </a:schemeClr>
                </a:solidFill>
              </a:rPr>
              <a:t>read-only</a:t>
            </a:r>
            <a:endParaRPr lang="id-ID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d-ID" sz="1400" i="1" dirty="0" err="1"/>
              <a:t>Keyword</a:t>
            </a:r>
            <a:r>
              <a:rPr lang="id-ID" sz="1400" dirty="0"/>
              <a:t>: 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id-ID" sz="14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/>
              <a:t>Contoh</a:t>
            </a:r>
            <a:r>
              <a:rPr lang="id-ID" sz="1400" dirty="0"/>
              <a:t>:</a:t>
            </a:r>
          </a:p>
          <a:p>
            <a:pPr marL="0" indent="0">
              <a:buNone/>
            </a:pPr>
            <a:r>
              <a:rPr lang="id-ID" sz="1400" dirty="0"/>
              <a:t>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onst</a:t>
            </a:r>
            <a:r>
              <a:rPr lang="id-ID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id-ID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PI =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4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id-ID" sz="14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onst</a:t>
            </a:r>
            <a:r>
              <a:rPr lang="id-ID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id-ID" sz="14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amikom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4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89436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2454-C60A-2EEC-C0CA-09A408FD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781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33EEE-E173-53BF-59A5-A92CF635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4B51-B930-1BE0-5C9A-EE47E0B8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Jenis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E187C-EF98-5E89-B2A6-32FF8CC58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Penugasan</a:t>
            </a:r>
            <a:r>
              <a:rPr lang="en-US" sz="1400" dirty="0"/>
              <a:t> (</a:t>
            </a:r>
            <a:r>
              <a:rPr lang="en-US" sz="1400" i="1" dirty="0"/>
              <a:t>assignment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Aritmatik</a:t>
            </a:r>
            <a:endParaRPr lang="en-US" sz="1400" dirty="0"/>
          </a:p>
          <a:p>
            <a:r>
              <a:rPr lang="en-US" sz="1400" dirty="0" err="1"/>
              <a:t>Relasional</a:t>
            </a:r>
            <a:endParaRPr lang="en-US" sz="1400" dirty="0"/>
          </a:p>
          <a:p>
            <a:r>
              <a:rPr lang="en-US" sz="1400" dirty="0"/>
              <a:t>Logika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5EE50C1F-4552-FEF0-5CAC-FDAF74179F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7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29F7-14E9-DFD2-CB51-352E5366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Penugasan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AADB3-DA41-EEAD-13C8-99BC37343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2899316"/>
            <a:ext cx="8359500" cy="1669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cs typeface="Consolas" panose="020B0609020204030204" pitchFamily="49" charset="0"/>
              </a:rPr>
              <a:t>Catatan</a:t>
            </a:r>
            <a:r>
              <a:rPr lang="id-ID" sz="1400" dirty="0">
                <a:cs typeface="Consolas" panose="020B0609020204030204" pitchFamily="49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1400" dirty="0" err="1">
                <a:cs typeface="Consolas" panose="020B0609020204030204" pitchFamily="49" charset="0"/>
              </a:rPr>
              <a:t>Memberikan</a:t>
            </a:r>
            <a:r>
              <a:rPr lang="en-US" sz="1400" dirty="0">
                <a:cs typeface="Consolas" panose="020B0609020204030204" pitchFamily="49" charset="0"/>
              </a:rPr>
              <a:t> </a:t>
            </a:r>
            <a:r>
              <a:rPr lang="en-US" sz="1400" dirty="0" err="1">
                <a:cs typeface="Consolas" panose="020B0609020204030204" pitchFamily="49" charset="0"/>
              </a:rPr>
              <a:t>nilai</a:t>
            </a:r>
            <a:r>
              <a:rPr lang="en-US" sz="1400" dirty="0">
                <a:cs typeface="Consolas" panose="020B0609020204030204" pitchFamily="49" charset="0"/>
              </a:rPr>
              <a:t> ke </a:t>
            </a:r>
            <a:r>
              <a:rPr lang="en-US" sz="1400" dirty="0" err="1">
                <a:cs typeface="Consolas" panose="020B0609020204030204" pitchFamily="49" charset="0"/>
              </a:rPr>
              <a:t>variabel</a:t>
            </a:r>
            <a:endParaRPr lang="id-ID" sz="1400" dirty="0">
              <a:cs typeface="Consolas" panose="020B0609020204030204" pitchFamily="49" charset="0"/>
            </a:endParaRPr>
          </a:p>
          <a:p>
            <a:pPr marL="514350" indent="-514350">
              <a:buAutoNum type="arabicPeriod"/>
            </a:pPr>
            <a:r>
              <a:rPr lang="en-US" sz="1400" dirty="0">
                <a:cs typeface="Consolas" panose="020B0609020204030204" pitchFamily="49" charset="0"/>
              </a:rPr>
              <a:t>Contoh</a:t>
            </a:r>
            <a:r>
              <a:rPr lang="id-ID" sz="1400" dirty="0"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	x =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4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	y =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4.5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4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id-ID" sz="14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amikom</a:t>
            </a:r>
            <a:r>
              <a:rPr lang="id-ID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id-ID" sz="14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id-ID" sz="14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B371C3D-2239-9C17-F5D1-354282FB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956257"/>
              </p:ext>
            </p:extLst>
          </p:nvPr>
        </p:nvGraphicFramePr>
        <p:xfrm>
          <a:off x="501444" y="1830070"/>
          <a:ext cx="4252415" cy="74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9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0" dirty="0"/>
                        <a:t>Opera</a:t>
                      </a:r>
                      <a:r>
                        <a:rPr lang="en-US" b="0" dirty="0" err="1"/>
                        <a:t>si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/>
                        <a:t>Operator</a:t>
                      </a:r>
                      <a:r>
                        <a:rPr lang="id-ID" b="0" baseline="0" dirty="0"/>
                        <a:t> (C++)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err="1"/>
                        <a:t>Assign</a:t>
                      </a:r>
                      <a:endParaRPr lang="id-ID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0" dirty="0"/>
                        <a:t>=</a:t>
                      </a:r>
                      <a:endParaRPr lang="id-ID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69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C131-014F-5433-7863-3C1F9DF9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Aritmatik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F41375-EE7B-A5DD-6F05-B10EF4E97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696014"/>
              </p:ext>
            </p:extLst>
          </p:nvPr>
        </p:nvGraphicFramePr>
        <p:xfrm>
          <a:off x="1005421" y="1222737"/>
          <a:ext cx="7133158" cy="33492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5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42">
                <a:tc>
                  <a:txBody>
                    <a:bodyPr/>
                    <a:lstStyle/>
                    <a:p>
                      <a:r>
                        <a:rPr lang="id-ID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Oper</a:t>
                      </a:r>
                      <a:r>
                        <a:rPr lang="en-US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asi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Operator</a:t>
                      </a:r>
                      <a:r>
                        <a:rPr lang="id-ID" b="0" baseline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(C++)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Contoh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Keterangan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Penjumlahan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+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4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Pengurangan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-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d-ID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4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Perkalian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* b</a:t>
                      </a:r>
                      <a:endParaRPr lang="id-ID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d-ID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4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Pembagian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/ b</a:t>
                      </a:r>
                      <a:endParaRPr lang="id-ID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d-ID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42">
                <a:tc>
                  <a:txBody>
                    <a:bodyPr/>
                    <a:lstStyle/>
                    <a:p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Modulo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% b</a:t>
                      </a:r>
                      <a:endParaRPr lang="id-ID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d-ID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605">
                <a:tc>
                  <a:txBody>
                    <a:bodyPr/>
                    <a:lstStyle/>
                    <a:p>
                      <a:r>
                        <a:rPr lang="id-ID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Increment</a:t>
                      </a:r>
                      <a:endParaRPr lang="id-ID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++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a++</a:t>
                      </a:r>
                    </a:p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++a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Nilai </a:t>
                      </a:r>
                      <a:r>
                        <a:rPr lang="en-US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bertambah</a:t>
                      </a: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d-ID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605">
                <a:tc>
                  <a:txBody>
                    <a:bodyPr/>
                    <a:lstStyle/>
                    <a:p>
                      <a:r>
                        <a:rPr lang="id-ID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Decrement</a:t>
                      </a:r>
                      <a:endParaRPr lang="id-ID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--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b--</a:t>
                      </a:r>
                    </a:p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--a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Nilai </a:t>
                      </a:r>
                      <a:r>
                        <a:rPr lang="en-US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berkurang</a:t>
                      </a:r>
                      <a:r>
                        <a:rPr lang="id-ID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308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4001-0E5F-C9FE-4CE7-49C35D13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Relasional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CA3827-77AF-92EC-8DA8-644AA2725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669059"/>
              </p:ext>
            </p:extLst>
          </p:nvPr>
        </p:nvGraphicFramePr>
        <p:xfrm>
          <a:off x="1070719" y="1636055"/>
          <a:ext cx="6998661" cy="26343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4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331">
                <a:tc>
                  <a:txBody>
                    <a:bodyPr/>
                    <a:lstStyle/>
                    <a:p>
                      <a:r>
                        <a:rPr lang="id-ID" b="0" dirty="0"/>
                        <a:t>Oper</a:t>
                      </a:r>
                      <a:r>
                        <a:rPr lang="en-US" b="0" dirty="0" err="1"/>
                        <a:t>asi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/>
                        <a:t>Operator (</a:t>
                      </a:r>
                      <a:r>
                        <a:rPr lang="id-ID" b="0" baseline="0" dirty="0"/>
                        <a:t>C++)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Contoh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31">
                <a:tc>
                  <a:txBody>
                    <a:bodyPr/>
                    <a:lstStyle/>
                    <a:p>
                      <a:r>
                        <a:rPr lang="en-US" dirty="0" err="1"/>
                        <a:t>Persamaan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==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baseline="0"/>
                        <a:t>a ==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31">
                <a:tc>
                  <a:txBody>
                    <a:bodyPr/>
                    <a:lstStyle/>
                    <a:p>
                      <a:r>
                        <a:rPr lang="en-US" dirty="0" err="1"/>
                        <a:t>Pertidak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!=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a !=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31">
                <a:tc>
                  <a:txBody>
                    <a:bodyPr/>
                    <a:lstStyle/>
                    <a:p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&gt;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a &gt;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31">
                <a:tc>
                  <a:txBody>
                    <a:bodyPr/>
                    <a:lstStyle/>
                    <a:p>
                      <a:r>
                        <a:rPr lang="en-US" dirty="0"/>
                        <a:t>Kurang </a:t>
                      </a:r>
                      <a:r>
                        <a:rPr lang="en-US" dirty="0" err="1"/>
                        <a:t>dari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&lt;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/>
                        <a:t>a &lt;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31">
                <a:tc>
                  <a:txBody>
                    <a:bodyPr/>
                    <a:lstStyle/>
                    <a:p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r>
                        <a:rPr lang="id-ID" dirty="0"/>
                        <a:t>=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a </a:t>
                      </a:r>
                      <a:r>
                        <a:rPr lang="en-US" dirty="0"/>
                        <a:t>&gt;</a:t>
                      </a:r>
                      <a:r>
                        <a:rPr lang="id-ID" dirty="0"/>
                        <a:t>=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31">
                <a:tc>
                  <a:txBody>
                    <a:bodyPr/>
                    <a:lstStyle/>
                    <a:p>
                      <a:r>
                        <a:rPr lang="en-US" dirty="0"/>
                        <a:t>Kurang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</a:t>
                      </a:r>
                      <a:r>
                        <a:rPr lang="id-ID" dirty="0"/>
                        <a:t>=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a </a:t>
                      </a:r>
                      <a:r>
                        <a:rPr lang="en-US" dirty="0"/>
                        <a:t>&lt;</a:t>
                      </a:r>
                      <a:r>
                        <a:rPr lang="id-ID" dirty="0"/>
                        <a:t>=</a:t>
                      </a:r>
                      <a:r>
                        <a:rPr lang="id-ID" baseline="0" dirty="0"/>
                        <a:t>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0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EC36-6C98-0CEE-FA21-5095DF96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Logika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DBDE4A-4D58-4FEF-D872-DE365DF6F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70277"/>
              </p:ext>
            </p:extLst>
          </p:nvPr>
        </p:nvGraphicFramePr>
        <p:xfrm>
          <a:off x="1502999" y="1644650"/>
          <a:ext cx="6134101" cy="1854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7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Opera</a:t>
                      </a:r>
                      <a:r>
                        <a:rPr lang="en-US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si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Operator (</a:t>
                      </a:r>
                      <a:r>
                        <a:rPr lang="id-ID" b="0" baseline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C++)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Contoh</a:t>
                      </a:r>
                      <a:endParaRPr lang="id-ID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&amp;, &amp;&amp;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&amp;&amp;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|,</a:t>
                      </a:r>
                      <a:r>
                        <a:rPr lang="id-ID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||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||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^</a:t>
                      </a:r>
                      <a:r>
                        <a:rPr lang="id-ID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</a:t>
                      </a:r>
                      <a:endParaRPr lang="id-ID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!a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637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2E54CD-4075-E740-5F64-BE8E5B981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03667"/>
              </p:ext>
            </p:extLst>
          </p:nvPr>
        </p:nvGraphicFramePr>
        <p:xfrm>
          <a:off x="1285296" y="241641"/>
          <a:ext cx="6096000" cy="4548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08">
                <a:tc rowSpan="15"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prioritas</a:t>
                      </a:r>
                      <a:endParaRPr lang="id-ID" sz="12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()  [ ]  -&gt;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!  ~  ++  --  -  (type)  *  &amp;  sizeof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  / 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  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&lt;&lt;  &gt;&gt;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  &lt;=  &gt;  &gt;=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==  !=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^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|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&amp;&amp;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||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=  +=  -=  */  /=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08"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81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B99F-98F7-AE06-1199-A70F995E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Transformasi</a:t>
            </a:r>
            <a:endParaRPr lang="en-ID" dirty="0"/>
          </a:p>
        </p:txBody>
      </p:sp>
      <p:pic>
        <p:nvPicPr>
          <p:cNvPr id="1026" name="Picture 2" descr="Mobile App Icon, Logo, Application Branding Transparent PNG">
            <a:extLst>
              <a:ext uri="{FF2B5EF4-FFF2-40B4-BE49-F238E27FC236}">
                <a16:creationId xmlns:a16="http://schemas.microsoft.com/office/drawing/2014/main" id="{D4EEB038-8E27-BAB6-B5C2-67A96770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14" y="1795114"/>
            <a:ext cx="1553272" cy="15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Document SVG, PNG Icon, Symbol. Download Image.">
            <a:extLst>
              <a:ext uri="{FF2B5EF4-FFF2-40B4-BE49-F238E27FC236}">
                <a16:creationId xmlns:a16="http://schemas.microsoft.com/office/drawing/2014/main" id="{4E883977-EF03-F017-6AB9-B214303D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50" y="2055077"/>
            <a:ext cx="1033346" cy="1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ee Document SVG, PNG Icon, Symbol. Download Image.">
            <a:extLst>
              <a:ext uri="{FF2B5EF4-FFF2-40B4-BE49-F238E27FC236}">
                <a16:creationId xmlns:a16="http://schemas.microsoft.com/office/drawing/2014/main" id="{F0C3DE3F-18CF-EAB1-0693-52D35A66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04" y="1969584"/>
            <a:ext cx="1033346" cy="1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B089F6F-83C8-87ED-B525-F282D6878EDE}"/>
              </a:ext>
            </a:extLst>
          </p:cNvPr>
          <p:cNvSpPr/>
          <p:nvPr/>
        </p:nvSpPr>
        <p:spPr>
          <a:xfrm>
            <a:off x="2693386" y="2450592"/>
            <a:ext cx="80043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7960803-55CA-E715-1470-7AB05410375A}"/>
              </a:ext>
            </a:extLst>
          </p:cNvPr>
          <p:cNvSpPr/>
          <p:nvPr/>
        </p:nvSpPr>
        <p:spPr>
          <a:xfrm>
            <a:off x="5646276" y="2365099"/>
            <a:ext cx="800438" cy="24231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A04D2-D70B-7855-ABA9-5CD75CB371E2}"/>
              </a:ext>
            </a:extLst>
          </p:cNvPr>
          <p:cNvSpPr txBox="1"/>
          <p:nvPr/>
        </p:nvSpPr>
        <p:spPr>
          <a:xfrm>
            <a:off x="1598040" y="362043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4CD0F-60EF-F4B8-F79A-A8D0D3041518}"/>
              </a:ext>
            </a:extLst>
          </p:cNvPr>
          <p:cNvSpPr txBox="1"/>
          <p:nvPr/>
        </p:nvSpPr>
        <p:spPr>
          <a:xfrm>
            <a:off x="4112232" y="362043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76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lang="en-ID" dirty="0">
              <a:solidFill>
                <a:srgbClr val="1076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75E59-E926-6A32-DDBF-AE299F41A8B2}"/>
              </a:ext>
            </a:extLst>
          </p:cNvPr>
          <p:cNvSpPr txBox="1"/>
          <p:nvPr/>
        </p:nvSpPr>
        <p:spPr>
          <a:xfrm>
            <a:off x="6987794" y="3530662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 dirty="0"/>
              <a:t>\0; }</a:t>
            </a:r>
            <a:endParaRPr sz="2700" dirty="0"/>
          </a:p>
        </p:txBody>
      </p:sp>
      <p:pic>
        <p:nvPicPr>
          <p:cNvPr id="2" name="Google Shape;132;p25">
            <a:extLst>
              <a:ext uri="{FF2B5EF4-FFF2-40B4-BE49-F238E27FC236}">
                <a16:creationId xmlns:a16="http://schemas.microsoft.com/office/drawing/2014/main" id="{3796AE2E-127D-B5C1-3E18-219FAACC05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2;p25">
            <a:extLst>
              <a:ext uri="{FF2B5EF4-FFF2-40B4-BE49-F238E27FC236}">
                <a16:creationId xmlns:a16="http://schemas.microsoft.com/office/drawing/2014/main" id="{6E40ECBC-240E-CC75-AA10-7CB1B3DC24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D3530-3D2D-38B5-990C-5D8FED1A5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8D43-2EFA-030C-34FD-381E1B85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081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FD4D-5DDF-C31A-DEDA-B5181436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79DD-506F-ACD4-5BB8-7BA7D0417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Data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>
                <a:solidFill>
                  <a:srgbClr val="AE6FCC"/>
                </a:solidFill>
              </a:rPr>
              <a:t>fakta</a:t>
            </a:r>
            <a:r>
              <a:rPr lang="en-ID" sz="1400" dirty="0"/>
              <a:t>, </a:t>
            </a:r>
            <a:r>
              <a:rPr lang="en-ID" sz="1400" dirty="0" err="1">
                <a:solidFill>
                  <a:srgbClr val="AE6FCC"/>
                </a:solidFill>
              </a:rPr>
              <a:t>angka</a:t>
            </a:r>
            <a:r>
              <a:rPr lang="en-ID" sz="1400" dirty="0"/>
              <a:t>, </a:t>
            </a:r>
            <a:r>
              <a:rPr lang="en-ID" sz="1400" dirty="0" err="1">
                <a:solidFill>
                  <a:srgbClr val="AE6FCC"/>
                </a:solidFill>
              </a:rPr>
              <a:t>teks</a:t>
            </a:r>
            <a:r>
              <a:rPr lang="en-ID" sz="1400" dirty="0"/>
              <a:t>, </a:t>
            </a:r>
            <a:r>
              <a:rPr lang="en-ID" sz="1400" dirty="0" err="1">
                <a:solidFill>
                  <a:srgbClr val="AE6FCC"/>
                </a:solidFill>
              </a:rPr>
              <a:t>gambar</a:t>
            </a:r>
            <a:r>
              <a:rPr lang="en-ID" sz="1400" dirty="0"/>
              <a:t>, </a:t>
            </a:r>
            <a:r>
              <a:rPr lang="en-ID" sz="1400" dirty="0" err="1">
                <a:solidFill>
                  <a:srgbClr val="AE6FCC"/>
                </a:solidFill>
              </a:rPr>
              <a:t>suara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>
                <a:solidFill>
                  <a:srgbClr val="AE6FCC"/>
                </a:solidFill>
              </a:rPr>
              <a:t>simbol-simbol</a:t>
            </a:r>
            <a:r>
              <a:rPr lang="en-ID" sz="1400" dirty="0"/>
              <a:t> lain yang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belum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diolah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D" sz="1400" dirty="0"/>
              <a:t>dan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belum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memiliki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75000"/>
                  </a:schemeClr>
                </a:solidFill>
              </a:rPr>
              <a:t>makna</a:t>
            </a:r>
            <a:r>
              <a:rPr lang="en-ID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.</a:t>
            </a:r>
          </a:p>
          <a:p>
            <a:r>
              <a:rPr lang="en-ID" sz="1400" dirty="0"/>
              <a:t>Data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bahan</a:t>
            </a:r>
            <a:r>
              <a:rPr lang="en-ID" sz="1400" dirty="0"/>
              <a:t> </a:t>
            </a:r>
            <a:r>
              <a:rPr lang="en-ID" sz="1400" dirty="0" err="1"/>
              <a:t>mentah</a:t>
            </a:r>
            <a:r>
              <a:rPr lang="en-ID" sz="1400" dirty="0"/>
              <a:t> yang </a:t>
            </a:r>
            <a:r>
              <a:rPr lang="en-ID" sz="1400" dirty="0" err="1"/>
              <a:t>dikumpulkan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berbagai</a:t>
            </a:r>
            <a:r>
              <a:rPr lang="en-ID" sz="1400" dirty="0"/>
              <a:t>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kemudian</a:t>
            </a:r>
            <a:r>
              <a:rPr lang="en-ID" sz="1400" dirty="0"/>
              <a:t> </a:t>
            </a:r>
            <a:r>
              <a:rPr lang="en-ID" sz="1400" dirty="0" err="1"/>
              <a:t>diproses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yang </a:t>
            </a:r>
            <a:r>
              <a:rPr lang="en-ID" sz="1400" dirty="0" err="1"/>
              <a:t>berguna</a:t>
            </a:r>
            <a:endParaRPr lang="en-US" sz="1400" i="1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2E40460-7DC5-0E49-6CCD-8948F95BF3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65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3D7F-45F1-F4DD-913E-52D7334E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Bentuk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2C4FA-E803-1BDB-499D-AC763A88D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Angka (</a:t>
            </a:r>
            <a:r>
              <a:rPr lang="en-ID" sz="1400" dirty="0" err="1"/>
              <a:t>numerik</a:t>
            </a:r>
            <a:r>
              <a:rPr lang="en-ID" sz="1400" dirty="0"/>
              <a:t>), </a:t>
            </a:r>
            <a:r>
              <a:rPr lang="en-ID" sz="1400" dirty="0" err="1"/>
              <a:t>misalnya</a:t>
            </a:r>
            <a:r>
              <a:rPr lang="en-ID" sz="1400" dirty="0"/>
              <a:t>: 25, 100, 3.14</a:t>
            </a:r>
          </a:p>
          <a:p>
            <a:r>
              <a:rPr lang="en-ID" sz="1400" dirty="0"/>
              <a:t>Teks (</a:t>
            </a:r>
            <a:r>
              <a:rPr lang="en-ID" sz="1400" dirty="0" err="1"/>
              <a:t>alfanumerik</a:t>
            </a:r>
            <a:r>
              <a:rPr lang="en-ID" sz="1400" dirty="0"/>
              <a:t>), </a:t>
            </a:r>
            <a:r>
              <a:rPr lang="en-ID" sz="1400" dirty="0" err="1"/>
              <a:t>misalnya</a:t>
            </a:r>
            <a:r>
              <a:rPr lang="en-ID" sz="1400" dirty="0"/>
              <a:t>: "Jakarta", "Budi"</a:t>
            </a:r>
          </a:p>
          <a:p>
            <a:r>
              <a:rPr lang="en-ID" sz="1400" dirty="0"/>
              <a:t>Gambar, </a:t>
            </a:r>
            <a:r>
              <a:rPr lang="en-ID" sz="1400" dirty="0" err="1"/>
              <a:t>suara</a:t>
            </a:r>
            <a:r>
              <a:rPr lang="en-ID" sz="1400" dirty="0"/>
              <a:t>, video,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sinyal</a:t>
            </a:r>
            <a:r>
              <a:rPr lang="en-ID" sz="1400" dirty="0"/>
              <a:t> digital</a:t>
            </a:r>
          </a:p>
          <a:p>
            <a:r>
              <a:rPr lang="en-ID" sz="1400" dirty="0" err="1"/>
              <a:t>Simbol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kode</a:t>
            </a:r>
            <a:r>
              <a:rPr lang="en-ID" sz="1400" dirty="0"/>
              <a:t> </a:t>
            </a:r>
            <a:r>
              <a:rPr lang="en-ID" sz="1400" dirty="0" err="1"/>
              <a:t>tertentu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11817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D147-C634-A0F9-9307-796BE760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Karakteristik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65E97-4493-4C09-6FFD-78AAD8AC9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b="1" dirty="0" err="1"/>
              <a:t>Objektif</a:t>
            </a:r>
            <a:r>
              <a:rPr lang="en-ID" sz="1400" dirty="0"/>
              <a:t>: </a:t>
            </a:r>
            <a:r>
              <a:rPr lang="en-ID" sz="1400" dirty="0" err="1"/>
              <a:t>bersifat</a:t>
            </a:r>
            <a:r>
              <a:rPr lang="en-ID" sz="1400" dirty="0"/>
              <a:t> </a:t>
            </a:r>
            <a:r>
              <a:rPr lang="en-ID" sz="1400" dirty="0" err="1"/>
              <a:t>faktual</a:t>
            </a:r>
            <a:r>
              <a:rPr lang="en-ID" sz="1400" dirty="0"/>
              <a:t>, </a:t>
            </a:r>
            <a:r>
              <a:rPr lang="en-ID" sz="1400" dirty="0" err="1"/>
              <a:t>bukan</a:t>
            </a:r>
            <a:r>
              <a:rPr lang="en-ID" sz="1400" dirty="0"/>
              <a:t> </a:t>
            </a:r>
            <a:r>
              <a:rPr lang="en-ID" sz="1400" dirty="0" err="1"/>
              <a:t>opini</a:t>
            </a:r>
            <a:r>
              <a:rPr lang="en-ID" sz="1400" dirty="0"/>
              <a:t>.</a:t>
            </a:r>
          </a:p>
          <a:p>
            <a:r>
              <a:rPr lang="en-ID" sz="1400" b="1" dirty="0"/>
              <a:t>Belum </a:t>
            </a:r>
            <a:r>
              <a:rPr lang="en-ID" sz="1400" b="1" dirty="0" err="1"/>
              <a:t>bermakna</a:t>
            </a:r>
            <a:r>
              <a:rPr lang="en-ID" sz="1400" dirty="0"/>
              <a:t>: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memberikan</a:t>
            </a:r>
            <a:r>
              <a:rPr lang="en-ID" sz="1400" dirty="0"/>
              <a:t> </a:t>
            </a:r>
            <a:r>
              <a:rPr lang="en-ID" sz="1400" dirty="0" err="1"/>
              <a:t>pemahaman</a:t>
            </a:r>
            <a:r>
              <a:rPr lang="en-ID" sz="1400" dirty="0"/>
              <a:t> </a:t>
            </a:r>
            <a:r>
              <a:rPr lang="en-ID" sz="1400" dirty="0" err="1"/>
              <a:t>tanpa</a:t>
            </a:r>
            <a:r>
              <a:rPr lang="en-ID" sz="1400" dirty="0"/>
              <a:t> </a:t>
            </a:r>
            <a:r>
              <a:rPr lang="en-ID" sz="1400" dirty="0" err="1"/>
              <a:t>konteks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pengolahan</a:t>
            </a:r>
            <a:r>
              <a:rPr lang="en-ID" sz="1400" dirty="0"/>
              <a:t>.</a:t>
            </a:r>
          </a:p>
          <a:p>
            <a:r>
              <a:rPr lang="en-ID" sz="1400" b="1" dirty="0"/>
              <a:t>Dapat </a:t>
            </a:r>
            <a:r>
              <a:rPr lang="en-ID" sz="1400" b="1" dirty="0" err="1"/>
              <a:t>diolah</a:t>
            </a:r>
            <a:r>
              <a:rPr lang="en-ID" sz="1400" dirty="0"/>
              <a:t>: </a:t>
            </a:r>
            <a:r>
              <a:rPr lang="en-ID" sz="1400" dirty="0" err="1"/>
              <a:t>bisa</a:t>
            </a:r>
            <a:r>
              <a:rPr lang="en-ID" sz="1400" dirty="0"/>
              <a:t> </a:t>
            </a:r>
            <a:r>
              <a:rPr lang="en-ID" sz="1400" dirty="0" err="1"/>
              <a:t>diproses</a:t>
            </a:r>
            <a:r>
              <a:rPr lang="en-ID" sz="1400" dirty="0"/>
              <a:t>, </a:t>
            </a:r>
            <a:r>
              <a:rPr lang="en-ID" sz="1400" dirty="0" err="1"/>
              <a:t>dianalisis</a:t>
            </a:r>
            <a:r>
              <a:rPr lang="en-ID" sz="1400" dirty="0"/>
              <a:t>, dan </a:t>
            </a:r>
            <a:r>
              <a:rPr lang="en-ID" sz="1400" dirty="0" err="1"/>
              <a:t>ditransformasi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69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B731-851F-AAA6-5FEB-5BAA0162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D450C-3C7E-5A3A-A971-F816D9EEA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udara</a:t>
            </a:r>
            <a:r>
              <a:rPr lang="en-ID" sz="1400" dirty="0"/>
              <a:t>: 32°C, 28°C, 30°C</a:t>
            </a:r>
          </a:p>
          <a:p>
            <a:r>
              <a:rPr lang="en-ID" sz="1400" dirty="0"/>
              <a:t>Nilai </a:t>
            </a:r>
            <a:r>
              <a:rPr lang="en-ID" sz="1400" dirty="0" err="1"/>
              <a:t>ujian</a:t>
            </a:r>
            <a:r>
              <a:rPr lang="en-ID" sz="1400" dirty="0"/>
              <a:t>: 75, 82, 67</a:t>
            </a:r>
          </a:p>
          <a:p>
            <a:r>
              <a:rPr lang="en-ID" sz="1400" dirty="0"/>
              <a:t>Nama </a:t>
            </a:r>
            <a:r>
              <a:rPr lang="en-ID" sz="1400" dirty="0" err="1"/>
              <a:t>siswa</a:t>
            </a:r>
            <a:r>
              <a:rPr lang="en-ID" sz="1400" dirty="0"/>
              <a:t>: "Andi", "Siti", "Rudi"</a:t>
            </a:r>
          </a:p>
          <a:p>
            <a:pPr marL="152400" indent="0">
              <a:buNone/>
            </a:pPr>
            <a:endParaRPr lang="en-ID" sz="1400" dirty="0"/>
          </a:p>
          <a:p>
            <a:pPr marL="152400" indent="0">
              <a:buNone/>
            </a:pPr>
            <a:r>
              <a:rPr lang="en-ID" sz="1400" b="1" dirty="0" err="1"/>
              <a:t>Catatan</a:t>
            </a:r>
            <a:r>
              <a:rPr lang="en-ID" sz="1400" dirty="0"/>
              <a:t>:</a:t>
            </a:r>
          </a:p>
          <a:p>
            <a:pPr marL="152400" indent="0">
              <a:buNone/>
            </a:pPr>
            <a:r>
              <a:rPr lang="en-ID" sz="1400" dirty="0"/>
              <a:t>Data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belum</a:t>
            </a:r>
            <a:r>
              <a:rPr lang="en-ID" sz="1400" dirty="0"/>
              <a:t> </a:t>
            </a:r>
            <a:r>
              <a:rPr lang="en-ID" sz="1400" dirty="0" err="1"/>
              <a:t>memberi</a:t>
            </a:r>
            <a:r>
              <a:rPr lang="en-ID" sz="1400" dirty="0"/>
              <a:t> </a:t>
            </a:r>
            <a:r>
              <a:rPr lang="en-ID" sz="1400" dirty="0" err="1"/>
              <a:t>tahu</a:t>
            </a:r>
            <a:r>
              <a:rPr lang="en-ID" sz="1400" dirty="0"/>
              <a:t> </a:t>
            </a:r>
            <a:r>
              <a:rPr lang="en-ID" sz="1400" dirty="0" err="1"/>
              <a:t>kita</a:t>
            </a:r>
            <a:r>
              <a:rPr lang="en-ID" sz="1400" dirty="0"/>
              <a:t> </a:t>
            </a:r>
            <a:r>
              <a:rPr lang="en-ID" sz="1400" dirty="0" err="1"/>
              <a:t>apa-apa</a:t>
            </a:r>
            <a:r>
              <a:rPr lang="en-ID" sz="1400" dirty="0"/>
              <a:t> </a:t>
            </a:r>
            <a:r>
              <a:rPr lang="en-ID" sz="1400" dirty="0" err="1"/>
              <a:t>sampai</a:t>
            </a:r>
            <a:r>
              <a:rPr lang="en-ID" sz="1400" dirty="0"/>
              <a:t> </a:t>
            </a:r>
            <a:r>
              <a:rPr lang="en-ID" sz="1400" dirty="0" err="1"/>
              <a:t>diolah</a:t>
            </a:r>
            <a:r>
              <a:rPr lang="en-ID" sz="1400" dirty="0"/>
              <a:t>. </a:t>
            </a:r>
          </a:p>
          <a:p>
            <a:pPr marL="152400" indent="0">
              <a:buNone/>
            </a:pPr>
            <a:r>
              <a:rPr lang="en-ID" sz="1400" dirty="0" err="1"/>
              <a:t>Misalnya</a:t>
            </a:r>
            <a:r>
              <a:rPr lang="en-ID" sz="1400" dirty="0"/>
              <a:t>, </a:t>
            </a:r>
            <a:r>
              <a:rPr lang="en-ID" sz="1400" dirty="0" err="1"/>
              <a:t>jika</a:t>
            </a:r>
            <a:r>
              <a:rPr lang="en-ID" sz="1400" dirty="0"/>
              <a:t> </a:t>
            </a:r>
            <a:r>
              <a:rPr lang="en-ID" sz="1400" dirty="0" err="1"/>
              <a:t>kita</a:t>
            </a:r>
            <a:r>
              <a:rPr lang="en-ID" sz="1400" dirty="0"/>
              <a:t> </a:t>
            </a:r>
            <a:r>
              <a:rPr lang="en-ID" sz="1400" dirty="0" err="1"/>
              <a:t>hitung</a:t>
            </a:r>
            <a:r>
              <a:rPr lang="en-ID" sz="1400" dirty="0"/>
              <a:t> rata-rata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ujian</a:t>
            </a:r>
            <a:r>
              <a:rPr lang="en-ID" sz="1400" dirty="0"/>
              <a:t>, </a:t>
            </a:r>
            <a:r>
              <a:rPr lang="en-ID" sz="1400" dirty="0" err="1"/>
              <a:t>maka</a:t>
            </a:r>
            <a:r>
              <a:rPr lang="en-ID" sz="1400" dirty="0"/>
              <a:t> </a:t>
            </a:r>
            <a:r>
              <a:rPr lang="en-ID" sz="1400" dirty="0" err="1"/>
              <a:t>kita</a:t>
            </a:r>
            <a:r>
              <a:rPr lang="en-ID" sz="1400" dirty="0"/>
              <a:t> </a:t>
            </a:r>
            <a:r>
              <a:rPr lang="en-ID" sz="1400" dirty="0" err="1"/>
              <a:t>mendapatkan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: “Rata-rata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kelas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74.67”</a:t>
            </a:r>
          </a:p>
        </p:txBody>
      </p:sp>
    </p:spTree>
    <p:extLst>
      <p:ext uri="{BB962C8B-B14F-4D97-AF65-F5344CB8AC3E}">
        <p14:creationId xmlns:p14="http://schemas.microsoft.com/office/powerpoint/2010/main" val="163122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F705-87F5-11B0-95E4-6CAD2E23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Data dan Informasi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90B5D-575A-5684-3711-E15CD36B4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Data = </a:t>
            </a:r>
            <a:r>
              <a:rPr lang="en-ID" sz="1400" dirty="0" err="1"/>
              <a:t>bahan</a:t>
            </a:r>
            <a:r>
              <a:rPr lang="en-ID" sz="1400" dirty="0"/>
              <a:t> </a:t>
            </a:r>
            <a:r>
              <a:rPr lang="en-ID" sz="1400" dirty="0" err="1"/>
              <a:t>mentah</a:t>
            </a:r>
            <a:r>
              <a:rPr lang="en-ID" sz="1400" dirty="0"/>
              <a:t> (raw material)</a:t>
            </a:r>
          </a:p>
          <a:p>
            <a:r>
              <a:rPr lang="en-ID" sz="1400" dirty="0" err="1"/>
              <a:t>Informasi</a:t>
            </a:r>
            <a:r>
              <a:rPr lang="en-ID" sz="1400" dirty="0"/>
              <a:t> = data yang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diolah</a:t>
            </a:r>
            <a:r>
              <a:rPr lang="en-ID" sz="1400" dirty="0"/>
              <a:t>, </a:t>
            </a:r>
            <a:r>
              <a:rPr lang="en-ID" sz="1400" dirty="0" err="1"/>
              <a:t>diberi</a:t>
            </a:r>
            <a:r>
              <a:rPr lang="en-ID" sz="1400" dirty="0"/>
              <a:t> </a:t>
            </a:r>
            <a:r>
              <a:rPr lang="en-ID" sz="1400" dirty="0" err="1"/>
              <a:t>konteks</a:t>
            </a:r>
            <a:r>
              <a:rPr lang="en-ID" sz="1400" dirty="0"/>
              <a:t>, dan </a:t>
            </a:r>
            <a:r>
              <a:rPr lang="en-ID" sz="1400" dirty="0" err="1"/>
              <a:t>bermakna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pengambilan</a:t>
            </a:r>
            <a:r>
              <a:rPr lang="en-ID" sz="1400" dirty="0"/>
              <a:t> </a:t>
            </a:r>
            <a:r>
              <a:rPr lang="en-ID" sz="1400" dirty="0" err="1"/>
              <a:t>keputusan</a:t>
            </a:r>
            <a:r>
              <a:rPr lang="en-ID" sz="1400" dirty="0"/>
              <a:t>.</a:t>
            </a:r>
          </a:p>
          <a:p>
            <a:endParaRPr lang="en-ID" sz="1400" dirty="0"/>
          </a:p>
          <a:p>
            <a:pPr marL="152400" indent="0">
              <a:buNone/>
            </a:pPr>
            <a:r>
              <a:rPr lang="en-ID" sz="1400" b="1" dirty="0" err="1"/>
              <a:t>Contoh</a:t>
            </a:r>
            <a:endParaRPr lang="en-ID" sz="1400" dirty="0"/>
          </a:p>
          <a:p>
            <a:r>
              <a:rPr lang="en-ID" sz="1400" dirty="0"/>
              <a:t>Data: 100, 150, 200 (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penjualan</a:t>
            </a:r>
            <a:r>
              <a:rPr lang="en-ID" sz="1400" dirty="0"/>
              <a:t> per </a:t>
            </a:r>
            <a:r>
              <a:rPr lang="en-ID" sz="1400" dirty="0" err="1"/>
              <a:t>bulan</a:t>
            </a:r>
            <a:r>
              <a:rPr lang="en-ID" sz="1400" dirty="0"/>
              <a:t>)</a:t>
            </a:r>
          </a:p>
          <a:p>
            <a:r>
              <a:rPr lang="en-ID" sz="1400" dirty="0" err="1"/>
              <a:t>Informasi</a:t>
            </a:r>
            <a:r>
              <a:rPr lang="en-ID" sz="1400" dirty="0"/>
              <a:t>: “</a:t>
            </a:r>
            <a:r>
              <a:rPr lang="en-ID" sz="1400" dirty="0" err="1"/>
              <a:t>Penjualan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 50% </a:t>
            </a:r>
            <a:r>
              <a:rPr lang="en-ID" sz="1400" dirty="0" err="1"/>
              <a:t>setiap</a:t>
            </a:r>
            <a:r>
              <a:rPr lang="en-ID" sz="1400" dirty="0"/>
              <a:t> </a:t>
            </a:r>
            <a:r>
              <a:rPr lang="en-ID" sz="1400" dirty="0" err="1"/>
              <a:t>bulan</a:t>
            </a:r>
            <a:r>
              <a:rPr lang="en-ID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6184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742</Words>
  <Application>Microsoft Office PowerPoint</Application>
  <PresentationFormat>On-screen Show (16:9)</PresentationFormat>
  <Paragraphs>204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Open Sans SemiBold</vt:lpstr>
      <vt:lpstr>Open Sans</vt:lpstr>
      <vt:lpstr>Consolas</vt:lpstr>
      <vt:lpstr>Open Sans Medium</vt:lpstr>
      <vt:lpstr>Simple Light</vt:lpstr>
      <vt:lpstr>Template FIK</vt:lpstr>
      <vt:lpstr>02 Literasi Data</vt:lpstr>
      <vt:lpstr>Outline Materi</vt:lpstr>
      <vt:lpstr>Transformasi</vt:lpstr>
      <vt:lpstr>Data</vt:lpstr>
      <vt:lpstr>Definisi</vt:lpstr>
      <vt:lpstr>Bentuk</vt:lpstr>
      <vt:lpstr>Karakteristik</vt:lpstr>
      <vt:lpstr>Contoh</vt:lpstr>
      <vt:lpstr>Perbedaan Data dan Informasi</vt:lpstr>
      <vt:lpstr>Tipe Data</vt:lpstr>
      <vt:lpstr>Data dalam Komputer</vt:lpstr>
      <vt:lpstr>Pembagian</vt:lpstr>
      <vt:lpstr>Integer</vt:lpstr>
      <vt:lpstr>Float</vt:lpstr>
      <vt:lpstr>Character</vt:lpstr>
      <vt:lpstr>Bool</vt:lpstr>
      <vt:lpstr>String</vt:lpstr>
      <vt:lpstr>Variabel</vt:lpstr>
      <vt:lpstr>Definisi</vt:lpstr>
      <vt:lpstr>Unsur</vt:lpstr>
      <vt:lpstr>Aturan Penamaan</vt:lpstr>
      <vt:lpstr>Konstanta</vt:lpstr>
      <vt:lpstr>Operator</vt:lpstr>
      <vt:lpstr>Jenis</vt:lpstr>
      <vt:lpstr>Penugasan</vt:lpstr>
      <vt:lpstr>Aritmatik</vt:lpstr>
      <vt:lpstr>Relasional</vt:lpstr>
      <vt:lpstr>Logika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26</cp:revision>
  <dcterms:modified xsi:type="dcterms:W3CDTF">2025-10-03T23:40:43Z</dcterms:modified>
</cp:coreProperties>
</file>