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7"/>
  </p:notesMasterIdLst>
  <p:sldIdLst>
    <p:sldId id="256" r:id="rId3"/>
    <p:sldId id="257" r:id="rId4"/>
    <p:sldId id="277" r:id="rId5"/>
    <p:sldId id="274" r:id="rId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Medium" panose="020B060402020202020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1b06d3367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1b06d3367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4" r:id="rId4"/>
    <p:sldLayoutId id="2147483666" r:id="rId5"/>
    <p:sldLayoutId id="2147483667" r:id="rId6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ithub.com/bayusetiaji/CatchMe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br>
              <a:rPr lang="en" dirty="0"/>
            </a:br>
            <a:r>
              <a:rPr lang="en" dirty="0"/>
              <a:t>Pengayaan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ST068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3610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Catch Me</a:t>
            </a:r>
            <a:endParaRPr dirty="0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96B9508-BE9F-FCDE-B8F3-59767034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3610200" cy="3307200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endParaRPr lang="en-ID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D908DD-FB8E-4E6F-8A85-2AD7A4DA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4B28-F508-6759-BDEE-FADDEADE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Gambaran Umum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1FE82-1A7A-1F0B-360E-2D3908738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/>
              <a:t>Membuat </a:t>
            </a:r>
            <a:r>
              <a:rPr lang="en-US" sz="1400" dirty="0" err="1"/>
              <a:t>sebuah</a:t>
            </a:r>
            <a:r>
              <a:rPr lang="en-US" sz="1400" dirty="0"/>
              <a:t> game </a:t>
            </a:r>
            <a:r>
              <a:rPr lang="en-US" sz="1400" dirty="0" err="1"/>
              <a:t>berjudul</a:t>
            </a:r>
            <a:r>
              <a:rPr lang="en-US" sz="1400" dirty="0"/>
              <a:t> </a:t>
            </a:r>
            <a:r>
              <a:rPr lang="en-US" sz="1400" b="1" dirty="0"/>
              <a:t>Catch Me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karakter</a:t>
            </a:r>
            <a:r>
              <a:rPr lang="en-US" sz="1400" dirty="0"/>
              <a:t> ASCII.</a:t>
            </a:r>
          </a:p>
          <a:p>
            <a:r>
              <a:rPr lang="en-US" sz="1400" dirty="0"/>
              <a:t>Player </a:t>
            </a:r>
            <a:r>
              <a:rPr lang="en-US" sz="1400" dirty="0" err="1"/>
              <a:t>menggerakkan</a:t>
            </a:r>
            <a:r>
              <a:rPr lang="en-US" sz="1400" dirty="0"/>
              <a:t> </a:t>
            </a:r>
            <a:r>
              <a:rPr lang="en-US" sz="1400" dirty="0" err="1"/>
              <a:t>karakter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tombol panah.</a:t>
            </a:r>
          </a:p>
          <a:p>
            <a:r>
              <a:rPr lang="en-US" sz="1400" dirty="0"/>
              <a:t>Player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mengejab</a:t>
            </a:r>
            <a:r>
              <a:rPr lang="en-US" sz="1400" dirty="0"/>
              <a:t> </a:t>
            </a:r>
            <a:r>
              <a:rPr lang="en-US" sz="1400" dirty="0" err="1"/>
              <a:t>obyek</a:t>
            </a:r>
            <a:r>
              <a:rPr lang="en-US" sz="1400" dirty="0"/>
              <a:t> yang </a:t>
            </a:r>
            <a:r>
              <a:rPr lang="en-US" sz="1400" dirty="0" err="1"/>
              <a:t>bergerak</a:t>
            </a:r>
            <a:r>
              <a:rPr lang="en-US" sz="1400" dirty="0"/>
              <a:t> </a:t>
            </a:r>
            <a:r>
              <a:rPr lang="en-US" sz="1400" dirty="0" err="1"/>
              <a:t>acak</a:t>
            </a:r>
            <a:r>
              <a:rPr lang="en-US" sz="1400" dirty="0"/>
              <a:t>.</a:t>
            </a:r>
          </a:p>
          <a:p>
            <a:r>
              <a:rPr lang="en-US" sz="1400" dirty="0"/>
              <a:t>Bila </a:t>
            </a:r>
            <a:r>
              <a:rPr lang="en-US" sz="1400" dirty="0" err="1"/>
              <a:t>obyek</a:t>
            </a:r>
            <a:r>
              <a:rPr lang="en-US" sz="1400" dirty="0"/>
              <a:t> </a:t>
            </a:r>
            <a:r>
              <a:rPr lang="en-US" sz="1400" dirty="0" err="1"/>
              <a:t>tertangkap</a:t>
            </a:r>
            <a:r>
              <a:rPr lang="en-US" sz="1400" dirty="0"/>
              <a:t> </a:t>
            </a:r>
            <a:r>
              <a:rPr lang="en-US" sz="1400" dirty="0" err="1"/>
              <a:t>skor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bertambah</a:t>
            </a:r>
            <a:r>
              <a:rPr lang="en-US" sz="1400" dirty="0"/>
              <a:t> 1.</a:t>
            </a:r>
          </a:p>
          <a:p>
            <a:endParaRPr lang="en-US" sz="1400" dirty="0"/>
          </a:p>
          <a:p>
            <a:pPr marL="152400" indent="0">
              <a:buNone/>
            </a:pPr>
            <a:r>
              <a:rPr lang="en-US" sz="1400" dirty="0"/>
              <a:t>Kode:</a:t>
            </a:r>
          </a:p>
          <a:p>
            <a:pPr marL="152400" indent="0">
              <a:buNone/>
            </a:pPr>
            <a:r>
              <a:rPr lang="en-US" sz="1400">
                <a:hlinkClick r:id="rId2"/>
              </a:rPr>
              <a:t>https://github.com/bayusetiaji/CatchMe</a:t>
            </a:r>
            <a:r>
              <a:rPr lang="en-US" sz="1400"/>
              <a:t> </a:t>
            </a:r>
            <a:endParaRPr lang="en-US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993B22E2-8032-4C93-F6CF-2E17524B98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7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58</Words>
  <Application>Microsoft Office PowerPoint</Application>
  <PresentationFormat>On-screen Show (16:9)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Open Sans Medium</vt:lpstr>
      <vt:lpstr>Open Sans SemiBold</vt:lpstr>
      <vt:lpstr>Open Sans</vt:lpstr>
      <vt:lpstr>Simple Light</vt:lpstr>
      <vt:lpstr>Template FIK</vt:lpstr>
      <vt:lpstr>06 Pengayaan</vt:lpstr>
      <vt:lpstr>Catch Me</vt:lpstr>
      <vt:lpstr>Gambaran Umum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36</cp:revision>
  <dcterms:modified xsi:type="dcterms:W3CDTF">2025-11-10T04:51:35Z</dcterms:modified>
</cp:coreProperties>
</file>