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77" r:id="rId5"/>
    <p:sldId id="278" r:id="rId6"/>
    <p:sldId id="279" r:id="rId7"/>
    <p:sldId id="282" r:id="rId8"/>
    <p:sldId id="280" r:id="rId9"/>
    <p:sldId id="281" r:id="rId10"/>
    <p:sldId id="283" r:id="rId11"/>
    <p:sldId id="274" r:id="rId1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Medium" panose="020B0604020202020204" charset="0"/>
      <p:regular r:id="rId22"/>
      <p:bold r:id="rId23"/>
      <p:italic r:id="rId24"/>
      <p:boldItalic r:id="rId25"/>
    </p:embeddedFont>
    <p:embeddedFont>
      <p:font typeface="Open Sans SemiBold" panose="020B07060308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6" r:id="rId5"/>
    <p:sldLayoutId id="2147483667" r:id="rId6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ps.yipsip.my.id/libs/sigil.zip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br>
              <a:rPr lang="en" dirty="0"/>
            </a:br>
            <a:r>
              <a:rPr lang="en" dirty="0"/>
              <a:t>Pengayaan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3610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External Library</a:t>
            </a:r>
            <a:endParaRPr dirty="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96B9508-BE9F-FCDE-B8F3-59767034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3610200" cy="33072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endParaRPr lang="en-ID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9DD9D-46E5-9E79-FA4E-ED813896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4B28-F508-6759-BDEE-FADDEADE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Gambaran Umum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FE82-1A7A-1F0B-360E-2D3908738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Pemrograman</a:t>
            </a:r>
            <a:r>
              <a:rPr lang="en-US" sz="1400" dirty="0"/>
              <a:t> </a:t>
            </a:r>
            <a:r>
              <a:rPr lang="en-US" sz="1400" dirty="0" err="1"/>
              <a:t>grafik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i="1" dirty="0"/>
              <a:t>library </a:t>
            </a:r>
            <a:r>
              <a:rPr lang="en-US" sz="1400" dirty="0"/>
              <a:t>eksternal.</a:t>
            </a:r>
          </a:p>
          <a:p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Library:</a:t>
            </a:r>
          </a:p>
          <a:p>
            <a:pPr marL="152400" indent="0">
              <a:buNone/>
            </a:pPr>
            <a:r>
              <a:rPr lang="en-US" sz="1400" dirty="0"/>
              <a:t>SIGIL (Sound, Input, Graphic Integrated Library)</a:t>
            </a:r>
          </a:p>
          <a:p>
            <a:pPr marL="152400" indent="0">
              <a:buNone/>
            </a:pP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https://reps.yipsip.my.id/libs/sigil.zip</a:t>
            </a:r>
            <a:r>
              <a:rPr lang="en-US" sz="1400" dirty="0"/>
              <a:t>)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93B22E2-8032-4C93-F6CF-2E17524B98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7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3FE1A-712E-71C9-30D7-14D71C42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2419-8DBE-4A30-ABA5-496F982E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Tujuan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7E676-75E1-7678-2434-020267051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Instalasi</a:t>
            </a:r>
            <a:r>
              <a:rPr lang="en-US" sz="1400" dirty="0"/>
              <a:t> </a:t>
            </a:r>
            <a:r>
              <a:rPr lang="en-US" sz="1400" i="1" dirty="0"/>
              <a:t>library</a:t>
            </a:r>
            <a:r>
              <a:rPr lang="en-US" sz="1400" dirty="0"/>
              <a:t> eksternal</a:t>
            </a:r>
          </a:p>
          <a:p>
            <a:r>
              <a:rPr lang="en-US" sz="1400" dirty="0" err="1"/>
              <a:t>Pengaturan</a:t>
            </a:r>
            <a:r>
              <a:rPr lang="en-US" sz="1400" dirty="0"/>
              <a:t> </a:t>
            </a:r>
            <a:r>
              <a:rPr lang="en-US" sz="1400" i="1" dirty="0"/>
              <a:t>library </a:t>
            </a:r>
            <a:r>
              <a:rPr lang="en-US" sz="1400" dirty="0"/>
              <a:t>eksternal</a:t>
            </a:r>
          </a:p>
          <a:p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– </a:t>
            </a:r>
            <a:r>
              <a:rPr lang="en-US" sz="1400" dirty="0" err="1"/>
              <a:t>fungsi</a:t>
            </a:r>
            <a:r>
              <a:rPr lang="en-US" sz="1400" dirty="0"/>
              <a:t> dalam </a:t>
            </a:r>
            <a:r>
              <a:rPr lang="en-US" sz="1400" i="1" dirty="0"/>
              <a:t>library </a:t>
            </a:r>
            <a:r>
              <a:rPr lang="en-US" sz="1400" dirty="0"/>
              <a:t>eksternal.</a:t>
            </a:r>
          </a:p>
          <a:p>
            <a:pPr marL="152400" indent="0">
              <a:buNone/>
            </a:pPr>
            <a:endParaRPr lang="en-US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AC9C6741-9551-07EC-26D1-754294BA0D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56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D125-E77F-33DD-EFBC-DC4745F5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 </a:t>
            </a:r>
            <a:r>
              <a:rPr lang="en-US" dirty="0" err="1"/>
              <a:t>pembahasan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A6F2F-8E62-C2F4-5CC2-9319C21E1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Game loop</a:t>
            </a:r>
          </a:p>
          <a:p>
            <a:r>
              <a:rPr lang="en-US" sz="1400" dirty="0"/>
              <a:t>Sistem </a:t>
            </a:r>
            <a:r>
              <a:rPr lang="en-US" sz="1400" dirty="0" err="1"/>
              <a:t>koordinat</a:t>
            </a:r>
            <a:endParaRPr lang="en-US" sz="1400" dirty="0"/>
          </a:p>
          <a:p>
            <a:r>
              <a:rPr lang="en-US" sz="1400" dirty="0" err="1"/>
              <a:t>Komposisi</a:t>
            </a:r>
            <a:r>
              <a:rPr lang="en-US" sz="1400" dirty="0"/>
              <a:t> warna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BEDD3F00-0124-24D1-353C-A64AE595BBB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3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BC95-B06D-DBBB-F1FE-74B404F3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Game loop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0814F-29DE-231F-63AA-B43BB92F4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Inti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pemrograman</a:t>
            </a:r>
            <a:r>
              <a:rPr lang="en-US" sz="1400" dirty="0"/>
              <a:t> </a:t>
            </a:r>
            <a:r>
              <a:rPr lang="en-US" sz="1400" dirty="0" err="1"/>
              <a:t>grafik</a:t>
            </a:r>
            <a:endParaRPr lang="en-US" sz="1400" dirty="0"/>
          </a:p>
          <a:p>
            <a:r>
              <a:rPr lang="en-US" sz="1400" i="1" dirty="0"/>
              <a:t>Infinity loop</a:t>
            </a:r>
          </a:p>
          <a:p>
            <a:r>
              <a:rPr lang="en-US" sz="1400" dirty="0"/>
              <a:t>Proses:</a:t>
            </a:r>
          </a:p>
          <a:p>
            <a:pPr lvl="1"/>
            <a:r>
              <a:rPr lang="en-US" sz="1400" dirty="0"/>
              <a:t>Baca input</a:t>
            </a:r>
          </a:p>
          <a:p>
            <a:pPr lvl="1"/>
            <a:r>
              <a:rPr lang="en-US" sz="1400" dirty="0"/>
              <a:t>Update data</a:t>
            </a:r>
          </a:p>
          <a:p>
            <a:pPr lvl="1"/>
            <a:r>
              <a:rPr lang="en-US" sz="1400" dirty="0"/>
              <a:t>Gambar / render</a:t>
            </a:r>
          </a:p>
          <a:p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7AB78D21-4FB5-F94B-2640-A4D57CE422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DDCA3052-BE80-8063-B14B-56A7AC7B234C}"/>
              </a:ext>
            </a:extLst>
          </p:cNvPr>
          <p:cNvSpPr/>
          <p:nvPr/>
        </p:nvSpPr>
        <p:spPr>
          <a:xfrm>
            <a:off x="6118301" y="1646287"/>
            <a:ext cx="1063083" cy="612648"/>
          </a:xfrm>
          <a:prstGeom prst="flowChartDecision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Exit?</a:t>
            </a:r>
            <a:endParaRPr lang="en-ID" sz="1000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5D1F1B09-A37C-9462-51E5-04184890F30C}"/>
              </a:ext>
            </a:extLst>
          </p:cNvPr>
          <p:cNvSpPr/>
          <p:nvPr/>
        </p:nvSpPr>
        <p:spPr>
          <a:xfrm>
            <a:off x="6148037" y="2804626"/>
            <a:ext cx="1003610" cy="612648"/>
          </a:xfrm>
          <a:prstGeom prst="flowChartProcess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</a:t>
            </a:r>
          </a:p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</a:t>
            </a:r>
          </a:p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Render </a:t>
            </a:r>
            <a:endParaRPr lang="en-ID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D2FA07E-CC5E-FB55-6980-D8F34638E36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6376998" y="2531780"/>
            <a:ext cx="545691" cy="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33EB9B6-7183-5915-0651-4DCFD53FD2AD}"/>
              </a:ext>
            </a:extLst>
          </p:cNvPr>
          <p:cNvCxnSpPr>
            <a:cxnSpLocks/>
            <a:stCxn id="6" idx="1"/>
            <a:endCxn id="5" idx="1"/>
          </p:cNvCxnSpPr>
          <p:nvPr/>
        </p:nvCxnSpPr>
        <p:spPr>
          <a:xfrm rot="10800000">
            <a:off x="6118301" y="1952612"/>
            <a:ext cx="29736" cy="1158339"/>
          </a:xfrm>
          <a:prstGeom prst="bentConnector3">
            <a:avLst>
              <a:gd name="adj1" fmla="val 86876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CB647CB-E5BE-2010-D48B-76FE587904C6}"/>
              </a:ext>
            </a:extLst>
          </p:cNvPr>
          <p:cNvCxnSpPr>
            <a:cxnSpLocks/>
          </p:cNvCxnSpPr>
          <p:nvPr/>
        </p:nvCxnSpPr>
        <p:spPr>
          <a:xfrm rot="5400000">
            <a:off x="6376997" y="1406920"/>
            <a:ext cx="545691" cy="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22A396E-98A8-79A1-1E30-37A25B7DE0CE}"/>
              </a:ext>
            </a:extLst>
          </p:cNvPr>
          <p:cNvCxnSpPr>
            <a:cxnSpLocks/>
          </p:cNvCxnSpPr>
          <p:nvPr/>
        </p:nvCxnSpPr>
        <p:spPr>
          <a:xfrm rot="5400000">
            <a:off x="6376997" y="3696612"/>
            <a:ext cx="545691" cy="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6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60D4-085F-A27C-AC3C-5EB4D891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Sistem </a:t>
            </a:r>
            <a:r>
              <a:rPr lang="en-US" dirty="0" err="1"/>
              <a:t>koordinat</a:t>
            </a:r>
            <a:endParaRPr lang="en-ID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079CB92C-87F2-8AB0-A18C-64B235B84D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F8663-540F-3E50-7E73-A326576BEF75}"/>
              </a:ext>
            </a:extLst>
          </p:cNvPr>
          <p:cNvSpPr/>
          <p:nvPr/>
        </p:nvSpPr>
        <p:spPr>
          <a:xfrm>
            <a:off x="3418050" y="1707750"/>
            <a:ext cx="2304000" cy="172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Screen</a:t>
            </a:r>
            <a:endParaRPr lang="en-ID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85BB22-C095-D8C0-341E-D24FE4E4C346}"/>
              </a:ext>
            </a:extLst>
          </p:cNvPr>
          <p:cNvCxnSpPr>
            <a:cxnSpLocks/>
          </p:cNvCxnSpPr>
          <p:nvPr/>
        </p:nvCxnSpPr>
        <p:spPr>
          <a:xfrm>
            <a:off x="3418050" y="1134075"/>
            <a:ext cx="0" cy="303648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DF88D0-3BBD-4421-17DC-A8E0FEF9AF92}"/>
              </a:ext>
            </a:extLst>
          </p:cNvPr>
          <p:cNvCxnSpPr>
            <a:cxnSpLocks/>
          </p:cNvCxnSpPr>
          <p:nvPr/>
        </p:nvCxnSpPr>
        <p:spPr>
          <a:xfrm flipH="1">
            <a:off x="2812167" y="3435750"/>
            <a:ext cx="340277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0427B6-C214-883E-1FE4-3A6EA2877BA5}"/>
              </a:ext>
            </a:extLst>
          </p:cNvPr>
          <p:cNvSpPr txBox="1"/>
          <p:nvPr/>
        </p:nvSpPr>
        <p:spPr>
          <a:xfrm>
            <a:off x="3337932" y="937275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Y+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B4BF2-C93B-1721-B5D0-4426B5520AC6}"/>
              </a:ext>
            </a:extLst>
          </p:cNvPr>
          <p:cNvSpPr txBox="1"/>
          <p:nvPr/>
        </p:nvSpPr>
        <p:spPr>
          <a:xfrm>
            <a:off x="3418050" y="40166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Y-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EAB3B-C45F-BC74-15E7-94B0382F5090}"/>
              </a:ext>
            </a:extLst>
          </p:cNvPr>
          <p:cNvSpPr txBox="1"/>
          <p:nvPr/>
        </p:nvSpPr>
        <p:spPr>
          <a:xfrm>
            <a:off x="6062500" y="3127973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X+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77A96-F7A0-D047-5B23-246E1E7F28A7}"/>
              </a:ext>
            </a:extLst>
          </p:cNvPr>
          <p:cNvSpPr txBox="1"/>
          <p:nvPr/>
        </p:nvSpPr>
        <p:spPr>
          <a:xfrm>
            <a:off x="2630066" y="3126170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X-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2FE91-BBC9-D3BE-2CCB-4A2A412647A0}"/>
              </a:ext>
            </a:extLst>
          </p:cNvPr>
          <p:cNvSpPr txBox="1"/>
          <p:nvPr/>
        </p:nvSpPr>
        <p:spPr>
          <a:xfrm>
            <a:off x="3379578" y="312617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0, 0</a:t>
            </a:r>
            <a:endParaRPr lang="en-ID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3DDE5-83BE-59AD-7A10-37673CC9561B}"/>
              </a:ext>
            </a:extLst>
          </p:cNvPr>
          <p:cNvSpPr txBox="1"/>
          <p:nvPr/>
        </p:nvSpPr>
        <p:spPr>
          <a:xfrm>
            <a:off x="6214946" y="4170556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SIGIL</a:t>
            </a:r>
            <a:endParaRPr lang="en-ID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2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B8CE5-93AF-6C0F-5C36-888D7E20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82361C-186C-C100-19A8-FE03E4AA0A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4529" y="1567989"/>
            <a:ext cx="1672887" cy="16467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EF73-5D3F-DE99-508F-EF721DD1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Anchor point</a:t>
            </a:r>
            <a:endParaRPr lang="en-ID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8F0B16D6-7B58-0F15-E0E2-7490B27BE5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9C5AD3-1FB8-CE98-B217-F32521F16536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5920973" y="1567989"/>
            <a:ext cx="0" cy="1646749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541E8C-66D0-6894-A145-674E4CF0A257}"/>
              </a:ext>
            </a:extLst>
          </p:cNvPr>
          <p:cNvCxnSpPr>
            <a:cxnSpLocks/>
            <a:stCxn id="6" idx="3"/>
            <a:endCxn id="6" idx="1"/>
          </p:cNvCxnSpPr>
          <p:nvPr/>
        </p:nvCxnSpPr>
        <p:spPr>
          <a:xfrm flipH="1">
            <a:off x="5084529" y="2391364"/>
            <a:ext cx="1672887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F1ED8F-87FC-626E-BEDA-FB27F7BC1DDA}"/>
              </a:ext>
            </a:extLst>
          </p:cNvPr>
          <p:cNvSpPr txBox="1"/>
          <p:nvPr/>
        </p:nvSpPr>
        <p:spPr>
          <a:xfrm>
            <a:off x="546418" y="3785243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Anchor point: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Titik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pusat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sebuah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sebagai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posisi dalam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koordinat</a:t>
            </a:r>
            <a:endParaRPr lang="en-ID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74E4D-705F-B15E-A276-F4294E366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144" y="1567989"/>
            <a:ext cx="1672887" cy="16467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B62E5C1-C992-13C7-013D-0136BE85F312}"/>
              </a:ext>
            </a:extLst>
          </p:cNvPr>
          <p:cNvSpPr/>
          <p:nvPr/>
        </p:nvSpPr>
        <p:spPr>
          <a:xfrm>
            <a:off x="5831762" y="2301175"/>
            <a:ext cx="178420" cy="180375"/>
          </a:xfrm>
          <a:prstGeom prst="rect">
            <a:avLst/>
          </a:prstGeom>
          <a:noFill/>
          <a:ln>
            <a:solidFill>
              <a:srgbClr val="AE6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293435-7F29-6976-1E26-B3ADF0BF3707}"/>
              </a:ext>
            </a:extLst>
          </p:cNvPr>
          <p:cNvSpPr txBox="1"/>
          <p:nvPr/>
        </p:nvSpPr>
        <p:spPr>
          <a:xfrm>
            <a:off x="7166517" y="1764640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AE6F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anchor point</a:t>
            </a:r>
            <a:endParaRPr lang="en-ID" sz="1200" dirty="0">
              <a:solidFill>
                <a:srgbClr val="AE6F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9156C8-18CE-A2B8-3787-6CA38DC3B685}"/>
              </a:ext>
            </a:extLst>
          </p:cNvPr>
          <p:cNvCxnSpPr>
            <a:stCxn id="25" idx="3"/>
          </p:cNvCxnSpPr>
          <p:nvPr/>
        </p:nvCxnSpPr>
        <p:spPr>
          <a:xfrm flipV="1">
            <a:off x="6010182" y="1903141"/>
            <a:ext cx="1156335" cy="488222"/>
          </a:xfrm>
          <a:prstGeom prst="line">
            <a:avLst/>
          </a:prstGeom>
          <a:ln w="12700">
            <a:solidFill>
              <a:srgbClr val="AE6F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2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58D2-C2AE-DEF7-E5AE-3D2CBFFF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Komposisi</a:t>
            </a:r>
            <a:r>
              <a:rPr lang="en-US" dirty="0"/>
              <a:t> warna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5001-07FF-D97E-5B65-487B4607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8359500" cy="1023571"/>
          </a:xfrm>
        </p:spPr>
        <p:txBody>
          <a:bodyPr>
            <a:normAutofit/>
          </a:bodyPr>
          <a:lstStyle/>
          <a:p>
            <a:r>
              <a:rPr lang="en-US" sz="1400" dirty="0" err="1"/>
              <a:t>Tersusun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unsur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00B050"/>
                </a:solidFill>
              </a:rPr>
              <a:t>Green</a:t>
            </a:r>
            <a:r>
              <a:rPr lang="en-US" sz="1400" dirty="0"/>
              <a:t>, dan </a:t>
            </a:r>
            <a:r>
              <a:rPr lang="en-US" sz="1400" b="1" dirty="0">
                <a:solidFill>
                  <a:srgbClr val="0070C0"/>
                </a:solidFill>
              </a:rPr>
              <a:t>Blue </a:t>
            </a:r>
            <a:r>
              <a:rPr lang="en-US" sz="1400" dirty="0"/>
              <a:t>(</a:t>
            </a:r>
            <a:r>
              <a:rPr lang="en-US" sz="1400" dirty="0" err="1"/>
              <a:t>serta</a:t>
            </a:r>
            <a:r>
              <a:rPr lang="en-US" sz="1400" dirty="0"/>
              <a:t> Alpha, </a:t>
            </a:r>
            <a:r>
              <a:rPr lang="en-US" sz="1400" dirty="0" err="1"/>
              <a:t>transparan</a:t>
            </a:r>
            <a:r>
              <a:rPr lang="en-US" sz="1400" dirty="0"/>
              <a:t>) </a:t>
            </a:r>
          </a:p>
          <a:p>
            <a:r>
              <a:rPr lang="en-US" sz="1400" dirty="0"/>
              <a:t>Tiap </a:t>
            </a:r>
            <a:r>
              <a:rPr lang="en-US" sz="1400" dirty="0" err="1"/>
              <a:t>unsur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rentang</a:t>
            </a:r>
            <a:r>
              <a:rPr lang="en-US" sz="1400" dirty="0"/>
              <a:t> </a:t>
            </a:r>
            <a:r>
              <a:rPr lang="en-US" sz="1400" dirty="0" err="1"/>
              <a:t>intensitas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0.0 – 1.0 (</a:t>
            </a:r>
            <a:r>
              <a:rPr lang="en-US" sz="1400" dirty="0" err="1"/>
              <a:t>umumnya</a:t>
            </a:r>
            <a:r>
              <a:rPr lang="en-US" sz="1400" dirty="0"/>
              <a:t> 0 – 255) </a:t>
            </a:r>
          </a:p>
          <a:p>
            <a:r>
              <a:rPr lang="en-US" sz="1400" dirty="0" err="1"/>
              <a:t>Kombinasi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2 </a:t>
            </a:r>
            <a:r>
              <a:rPr lang="en-US" sz="1400" dirty="0" err="1"/>
              <a:t>unsur</a:t>
            </a:r>
            <a:r>
              <a:rPr lang="en-US" sz="1400" dirty="0"/>
              <a:t> atau lebih </a:t>
            </a:r>
            <a:r>
              <a:rPr lang="en-US" sz="1400" dirty="0" err="1"/>
              <a:t>menghasilkan</a:t>
            </a:r>
            <a:r>
              <a:rPr lang="en-US" sz="1400" dirty="0"/>
              <a:t> warna baru.</a:t>
            </a:r>
          </a:p>
          <a:p>
            <a:endParaRPr lang="en-ID" sz="1400" b="1" dirty="0">
              <a:solidFill>
                <a:srgbClr val="0070C0"/>
              </a:solidFill>
            </a:endParaRP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F45E5837-C210-BBAB-411E-0BEFA16FCE4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631917-B524-8746-7469-DE5A9BC0E03C}"/>
              </a:ext>
            </a:extLst>
          </p:cNvPr>
          <p:cNvGrpSpPr/>
          <p:nvPr/>
        </p:nvGrpSpPr>
        <p:grpSpPr>
          <a:xfrm>
            <a:off x="754573" y="2571750"/>
            <a:ext cx="3035384" cy="2042170"/>
            <a:chOff x="5325440" y="1405054"/>
            <a:chExt cx="3035384" cy="20421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5DADD0-043F-495C-9008-4C5DA0D13C9E}"/>
                </a:ext>
              </a:extLst>
            </p:cNvPr>
            <p:cNvSpPr/>
            <p:nvPr/>
          </p:nvSpPr>
          <p:spPr>
            <a:xfrm>
              <a:off x="5523571" y="1405054"/>
              <a:ext cx="2639122" cy="31702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A39F3B-0CA2-E75A-BBEA-1BC430C271FE}"/>
                </a:ext>
              </a:extLst>
            </p:cNvPr>
            <p:cNvSpPr/>
            <p:nvPr/>
          </p:nvSpPr>
          <p:spPr>
            <a:xfrm>
              <a:off x="5523571" y="2157297"/>
              <a:ext cx="2639122" cy="31702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00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24EA09-D511-9058-165D-1C607B308451}"/>
                </a:ext>
              </a:extLst>
            </p:cNvPr>
            <p:cNvSpPr/>
            <p:nvPr/>
          </p:nvSpPr>
          <p:spPr>
            <a:xfrm>
              <a:off x="5523571" y="2909540"/>
              <a:ext cx="2639122" cy="31702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3E49F6-CCF8-D15A-F9A2-AC4BF3291642}"/>
                </a:ext>
              </a:extLst>
            </p:cNvPr>
            <p:cNvSpPr txBox="1"/>
            <p:nvPr/>
          </p:nvSpPr>
          <p:spPr>
            <a:xfrm>
              <a:off x="5325440" y="1716759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0.0</a:t>
              </a:r>
              <a:endParaRPr lang="en-ID" sz="1000" dirty="0">
                <a:latin typeface="Consolas" panose="020B0609020204030204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0368AB-3A25-CC24-12CD-C487FDB6C239}"/>
                </a:ext>
              </a:extLst>
            </p:cNvPr>
            <p:cNvSpPr txBox="1"/>
            <p:nvPr/>
          </p:nvSpPr>
          <p:spPr>
            <a:xfrm>
              <a:off x="7964562" y="1722747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1.0</a:t>
              </a:r>
              <a:endParaRPr lang="en-ID" sz="1000" dirty="0">
                <a:latin typeface="Consolas" panose="020B06090202040302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F0A1C5-7D49-7BDF-6F4C-714346FBF249}"/>
                </a:ext>
              </a:extLst>
            </p:cNvPr>
            <p:cNvSpPr txBox="1"/>
            <p:nvPr/>
          </p:nvSpPr>
          <p:spPr>
            <a:xfrm>
              <a:off x="5325440" y="2474320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0.0</a:t>
              </a:r>
              <a:endParaRPr lang="en-ID" sz="1000" dirty="0">
                <a:latin typeface="Consolas" panose="020B06090202040302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33ABEF-8B1D-504A-88FB-64EBEBB22E7F}"/>
                </a:ext>
              </a:extLst>
            </p:cNvPr>
            <p:cNvSpPr txBox="1"/>
            <p:nvPr/>
          </p:nvSpPr>
          <p:spPr>
            <a:xfrm>
              <a:off x="7964562" y="2469002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1.0</a:t>
              </a:r>
              <a:endParaRPr lang="en-ID" sz="1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E85FDA-853E-6DC1-87F3-C5C6AE419939}"/>
                </a:ext>
              </a:extLst>
            </p:cNvPr>
            <p:cNvSpPr txBox="1"/>
            <p:nvPr/>
          </p:nvSpPr>
          <p:spPr>
            <a:xfrm>
              <a:off x="5325440" y="3195015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0.0</a:t>
              </a:r>
              <a:endParaRPr lang="en-ID" sz="1000" dirty="0">
                <a:latin typeface="Consolas" panose="020B06090202040302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042C56-666D-22FD-1BE0-D6CE238EEE3E}"/>
                </a:ext>
              </a:extLst>
            </p:cNvPr>
            <p:cNvSpPr txBox="1"/>
            <p:nvPr/>
          </p:nvSpPr>
          <p:spPr>
            <a:xfrm>
              <a:off x="7964562" y="3201003"/>
              <a:ext cx="3962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1.0</a:t>
              </a:r>
              <a:endParaRPr lang="en-ID" sz="1000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D004002-0613-9579-F1BC-EC3F1E5C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088" y="2047390"/>
            <a:ext cx="182895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2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174</Words>
  <Application>Microsoft Office PowerPoint</Application>
  <PresentationFormat>On-screen Show (16:9)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Consolas</vt:lpstr>
      <vt:lpstr>Open Sans Medium</vt:lpstr>
      <vt:lpstr>Arial</vt:lpstr>
      <vt:lpstr>Open Sans SemiBold</vt:lpstr>
      <vt:lpstr>Open Sans</vt:lpstr>
      <vt:lpstr>Simple Light</vt:lpstr>
      <vt:lpstr>Template FIK</vt:lpstr>
      <vt:lpstr>07 Pengayaan</vt:lpstr>
      <vt:lpstr>External Library</vt:lpstr>
      <vt:lpstr>Gambaran Umum</vt:lpstr>
      <vt:lpstr>Tujuan</vt:lpstr>
      <vt:lpstr>Poin pembahasan</vt:lpstr>
      <vt:lpstr>Game loop</vt:lpstr>
      <vt:lpstr>Sistem koordinat</vt:lpstr>
      <vt:lpstr>Anchor point</vt:lpstr>
      <vt:lpstr>Komposisi warna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41</cp:revision>
  <dcterms:modified xsi:type="dcterms:W3CDTF">2025-11-11T15:08:27Z</dcterms:modified>
</cp:coreProperties>
</file>