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9" r:id="rId4"/>
    <p:sldId id="271" r:id="rId5"/>
    <p:sldId id="272" r:id="rId6"/>
    <p:sldId id="257" r:id="rId7"/>
    <p:sldId id="268" r:id="rId8"/>
    <p:sldId id="273" r:id="rId9"/>
    <p:sldId id="260" r:id="rId10"/>
    <p:sldId id="267" r:id="rId11"/>
    <p:sldId id="270" r:id="rId1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290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284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0286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5989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4852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7168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6674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392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128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431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842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168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940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422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679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536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D5F95-078B-413D-B485-860C7E526414}" type="datetimeFigureOut">
              <a:rPr lang="id-ID" smtClean="0"/>
              <a:t>05/03/2025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019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ayusetiaji/sigil" TargetMode="External"/><Relationship Id="rId2" Type="http://schemas.openxmlformats.org/officeDocument/2006/relationships/hyperlink" Target="https://lu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io.zerobrane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Proyek Game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107501" y="6550223"/>
            <a:ext cx="3084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 dirty="0">
                <a:solidFill>
                  <a:schemeClr val="tx2">
                    <a:lumMod val="50000"/>
                  </a:schemeClr>
                </a:solidFill>
              </a:rPr>
              <a:t>bayusetiaji@amikom.ac.id | 20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25</a:t>
            </a:r>
            <a:endParaRPr lang="id-ID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524000" cy="535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ST166-S1IF</a:t>
            </a:r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854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https://lua.org/</a:t>
            </a:r>
            <a:r>
              <a:rPr lang="en-US" dirty="0"/>
              <a:t>   </a:t>
            </a:r>
          </a:p>
          <a:p>
            <a:r>
              <a:rPr lang="en-US" dirty="0">
                <a:hlinkClick r:id="rId3"/>
              </a:rPr>
              <a:t>https://love2d.org/</a:t>
            </a:r>
            <a:r>
              <a:rPr lang="en-US" dirty="0"/>
              <a:t>   </a:t>
            </a:r>
          </a:p>
          <a:p>
            <a:r>
              <a:rPr lang="en-US" dirty="0">
                <a:hlinkClick r:id="rId4"/>
              </a:rPr>
              <a:t>https://studio.zerobrane.com/</a:t>
            </a: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95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92033" y="3049687"/>
            <a:ext cx="2557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Any question?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209751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About me..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3416300" cy="3416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4772785" y="1690688"/>
            <a:ext cx="355738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/>
              <a:t>Bayu Setiaji, M.Kom</a:t>
            </a:r>
          </a:p>
          <a:p>
            <a:r>
              <a:rPr lang="id-ID">
                <a:solidFill>
                  <a:schemeClr val="accent3"/>
                </a:solidFill>
              </a:rPr>
              <a:t>+62 81578559965</a:t>
            </a:r>
          </a:p>
          <a:p>
            <a:r>
              <a:rPr lang="id-ID">
                <a:solidFill>
                  <a:schemeClr val="accent3"/>
                </a:solidFill>
              </a:rPr>
              <a:t>bayusetiaji@amikom.ac.id</a:t>
            </a:r>
          </a:p>
          <a:p>
            <a:r>
              <a:rPr lang="id-ID">
                <a:solidFill>
                  <a:schemeClr val="accent3"/>
                </a:solidFill>
              </a:rPr>
              <a:t>http://yipsoft.com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64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</a:t>
            </a:r>
            <a:endParaRPr lang="id-ID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5583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Font typeface="+mj-lt"/>
              <a:buAutoNum type="arabicPeriod"/>
            </a:pPr>
            <a:r>
              <a:rPr lang="en-US" sz="3600" dirty="0" err="1"/>
              <a:t>Konsep</a:t>
            </a:r>
            <a:r>
              <a:rPr lang="en-US" sz="3600" dirty="0"/>
              <a:t> </a:t>
            </a:r>
            <a:r>
              <a:rPr lang="en-US" sz="3600" dirty="0" err="1"/>
              <a:t>dasar</a:t>
            </a:r>
            <a:r>
              <a:rPr lang="en-US" sz="3600" dirty="0"/>
              <a:t> </a:t>
            </a:r>
            <a:r>
              <a:rPr lang="en-US" sz="3600" dirty="0" err="1"/>
              <a:t>pengembangan</a:t>
            </a:r>
            <a:r>
              <a:rPr lang="en-US" sz="3600" dirty="0"/>
              <a:t> game.</a:t>
            </a:r>
          </a:p>
          <a:p>
            <a:pPr marL="742950" indent="-742950">
              <a:buFont typeface="+mj-lt"/>
              <a:buAutoNum type="arabicPeriod"/>
            </a:pPr>
            <a:r>
              <a:rPr lang="en-ID" sz="3600" dirty="0" err="1"/>
              <a:t>Implementasi</a:t>
            </a:r>
            <a:r>
              <a:rPr lang="en-ID" sz="3600" dirty="0"/>
              <a:t> AI *</a:t>
            </a:r>
            <a:endParaRPr lang="id-ID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9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25583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Outline Materi</a:t>
            </a:r>
            <a:endParaRPr lang="id-ID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7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D" dirty="0" err="1"/>
              <a:t>eori</a:t>
            </a:r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115938"/>
              </p:ext>
            </p:extLst>
          </p:nvPr>
        </p:nvGraphicFramePr>
        <p:xfrm>
          <a:off x="2592925" y="1905000"/>
          <a:ext cx="7171690" cy="3241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Bab</a:t>
                      </a:r>
                      <a:endParaRPr lang="id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Judul</a:t>
                      </a:r>
                      <a:endParaRPr lang="id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/>
                        <a:t>Materi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Pendahuluan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/>
                        <a:t>Pengenalan</a:t>
                      </a:r>
                      <a:endParaRPr lang="id-ID" sz="140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/>
                        <a:t>Kontrak</a:t>
                      </a:r>
                      <a:r>
                        <a:rPr lang="en-US" sz="1400" baseline="0" dirty="0"/>
                        <a:t> Belajar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Tentang</a:t>
                      </a:r>
                      <a:r>
                        <a:rPr lang="en-US" sz="1400" dirty="0"/>
                        <a:t> Game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Sejarah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Genre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Rating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Industri</a:t>
                      </a:r>
                      <a:endParaRPr lang="id-ID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Pengembangan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/>
                        <a:t>Game Dev Life Cycle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/>
                        <a:t>Indie Game-Dev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4</a:t>
                      </a:r>
                      <a:endParaRPr lang="id-ID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Game</a:t>
                      </a:r>
                      <a:r>
                        <a:rPr lang="en-US" sz="1400" baseline="0"/>
                        <a:t> Design Document (GDD)</a:t>
                      </a:r>
                      <a:endParaRPr lang="id-ID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/>
                        <a:t>Struktur</a:t>
                      </a:r>
                      <a:endParaRPr lang="en-US" sz="1400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Contoh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Goal: Membuat Game Design Document (UTS)</a:t>
                      </a:r>
                      <a:endParaRPr lang="id-ID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5638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21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Praktikum</a:t>
            </a:r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11112"/>
              </p:ext>
            </p:extLst>
          </p:nvPr>
        </p:nvGraphicFramePr>
        <p:xfrm>
          <a:off x="2592925" y="1846143"/>
          <a:ext cx="7171690" cy="43332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Bab</a:t>
                      </a:r>
                      <a:endParaRPr lang="id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Judul</a:t>
                      </a:r>
                      <a:endParaRPr lang="id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err="1"/>
                        <a:t>Mater</a:t>
                      </a:r>
                      <a:r>
                        <a:rPr lang="en-US" sz="1400" dirty="0" err="1"/>
                        <a:t>i</a:t>
                      </a:r>
                      <a:endParaRPr lang="id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/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/>
                        <a:t>Pengaturan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Lingkungan</a:t>
                      </a:r>
                      <a:endParaRPr lang="en-US" sz="140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/>
                        <a:t>Pengenalan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Lingkungan</a:t>
                      </a:r>
                      <a:endParaRPr lang="en-US" sz="1400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Game Loop</a:t>
                      </a:r>
                      <a:endParaRPr lang="id-ID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Objek</a:t>
                      </a:r>
                      <a:r>
                        <a:rPr lang="en-US" sz="1400" dirty="0"/>
                        <a:t> Game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/>
                        <a:t>Shape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/>
                        <a:t>Image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/>
                        <a:t>Audio</a:t>
                      </a:r>
                      <a:endParaRPr lang="id-ID" sz="1400" baseline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Input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Keyboard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Mouse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Joystick </a:t>
                      </a:r>
                      <a:endParaRPr lang="id-ID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4</a:t>
                      </a:r>
                      <a:endParaRPr lang="id-ID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Transformasi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Objek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Translation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Rotation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Scale</a:t>
                      </a:r>
                      <a:endParaRPr lang="id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5</a:t>
                      </a:r>
                      <a:endParaRPr lang="id-ID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Manajemen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Objek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Lua Table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/>
                        <a:t>Pemodelan</a:t>
                      </a:r>
                      <a:r>
                        <a:rPr lang="en-US" sz="1400" baseline="0" dirty="0"/>
                        <a:t> OOP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/>
                        <a:t>6</a:t>
                      </a:r>
                      <a:endParaRPr lang="id-ID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Deteksi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Tumbukan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/>
                        <a:t>Bounding Box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sz="1400" baseline="0" dirty="0"/>
                        <a:t>AABB Collision Detection</a:t>
                      </a:r>
                      <a:endParaRPr lang="en-US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443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Praktikum</a:t>
            </a:r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925259"/>
              </p:ext>
            </p:extLst>
          </p:nvPr>
        </p:nvGraphicFramePr>
        <p:xfrm>
          <a:off x="2481470" y="1905000"/>
          <a:ext cx="7240270" cy="2270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46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d-ID" sz="1600" dirty="0"/>
                        <a:t>Chapter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1600"/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/>
                        <a:t>Materials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/>
                        <a:t>7</a:t>
                      </a:r>
                      <a:endParaRPr lang="id-ID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Physics Engine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600" baseline="0" dirty="0" err="1"/>
                        <a:t>Pengenalan</a:t>
                      </a:r>
                      <a:r>
                        <a:rPr lang="en-US" sz="1600" baseline="0" dirty="0"/>
                        <a:t> Box2D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600" baseline="0" dirty="0" err="1"/>
                        <a:t>Implementasi</a:t>
                      </a:r>
                      <a:r>
                        <a:rPr lang="en-US" sz="1600" baseline="0" dirty="0"/>
                        <a:t> Box2D</a:t>
                      </a:r>
                      <a:endParaRPr lang="id-ID" sz="16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600" dirty="0" err="1"/>
                        <a:t>Animasi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600" baseline="0" dirty="0"/>
                        <a:t>Frame by frame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sz="1600" baseline="0" dirty="0" err="1"/>
                        <a:t>Spritesheet</a:t>
                      </a:r>
                      <a:endParaRPr lang="en-ID" sz="16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Contoh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aseline="0" dirty="0"/>
                        <a:t>Game Space </a:t>
                      </a:r>
                      <a:r>
                        <a:rPr lang="en-US" sz="1600" baseline="0" dirty="0" err="1"/>
                        <a:t>eXplorer</a:t>
                      </a:r>
                      <a:endParaRPr lang="en-ID" sz="16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58424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Goal: Proyek Akhir membuat game (UAS)</a:t>
                      </a:r>
                      <a:endParaRPr lang="id-ID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ID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73413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2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1D34B-FB21-3805-D3C5-CBB766EE6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Ketentuan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DE77C-8296-291E-99C5-FA5547EEF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Membentuk</a:t>
            </a:r>
            <a:r>
              <a:rPr lang="en-US" dirty="0"/>
              <a:t> kelompok (1 kelas 10 kelompok)</a:t>
            </a:r>
          </a:p>
          <a:p>
            <a:r>
              <a:rPr lang="en-US" dirty="0"/>
              <a:t>Setiap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dipublikasikan</a:t>
            </a:r>
            <a:r>
              <a:rPr lang="en-US" dirty="0"/>
              <a:t> di </a:t>
            </a:r>
            <a:r>
              <a:rPr lang="en-US" b="1" dirty="0" err="1"/>
              <a:t>Launchinpad</a:t>
            </a:r>
            <a:r>
              <a:rPr lang="en-US" dirty="0"/>
              <a:t> dan </a:t>
            </a:r>
            <a:r>
              <a:rPr lang="en-US" b="1" dirty="0"/>
              <a:t>Itch.io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802935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Environment</a:t>
            </a:r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Picture 2" descr="Lua (programming language) - Wikipedia">
            <a:extLst>
              <a:ext uri="{FF2B5EF4-FFF2-40B4-BE49-F238E27FC236}">
                <a16:creationId xmlns:a16="http://schemas.microsoft.com/office/drawing/2014/main" id="{AC8E52FA-4F50-68AB-B33E-2BFEB7864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809" y="252883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rofile for Love2d: Lua Game Engine">
            <a:extLst>
              <a:ext uri="{FF2B5EF4-FFF2-40B4-BE49-F238E27FC236}">
                <a16:creationId xmlns:a16="http://schemas.microsoft.com/office/drawing/2014/main" id="{E12871D5-133B-B9FE-303C-07572EECC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943" y="252883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C7D29418-DD70-92E0-01CA-E1D0A3011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077" y="2611793"/>
            <a:ext cx="1634413" cy="163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34840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871</TotalTime>
  <Words>292</Words>
  <Application>Microsoft Office PowerPoint</Application>
  <PresentationFormat>Widescreen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Pendahuluan</vt:lpstr>
      <vt:lpstr>About me..</vt:lpstr>
      <vt:lpstr>Goal</vt:lpstr>
      <vt:lpstr>PowerPoint Presentation</vt:lpstr>
      <vt:lpstr>Teori</vt:lpstr>
      <vt:lpstr>Praktikum</vt:lpstr>
      <vt:lpstr>Praktikum</vt:lpstr>
      <vt:lpstr>Ketentuan </vt:lpstr>
      <vt:lpstr>Environment</vt:lpstr>
      <vt:lpstr>Sources</vt:lpstr>
      <vt:lpstr>PowerPoint Presentation</vt:lpstr>
    </vt:vector>
  </TitlesOfParts>
  <Company>yipsoft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 Intro</dc:title>
  <dc:subject>Game Technology</dc:subject>
  <dc:creator>Bayu Setiaji</dc:creator>
  <cp:keywords>materials</cp:keywords>
  <dc:description>Materials overview</dc:description>
  <cp:lastModifiedBy>Bayu Setiaji</cp:lastModifiedBy>
  <cp:revision>76</cp:revision>
  <dcterms:created xsi:type="dcterms:W3CDTF">2015-03-03T11:52:07Z</dcterms:created>
  <dcterms:modified xsi:type="dcterms:W3CDTF">2025-03-05T02:51:21Z</dcterms:modified>
  <cp:category>game</cp:category>
</cp:coreProperties>
</file>