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5" r:id="rId4"/>
    <p:sldId id="272" r:id="rId5"/>
    <p:sldId id="266" r:id="rId6"/>
    <p:sldId id="267" r:id="rId7"/>
    <p:sldId id="268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350E75-52AD-45DE-8CE4-C8CF8207AFF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44BE2BD-7AD4-4735-A35F-E77052A87536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id-ID"/>
            <a:t>Concept</a:t>
          </a:r>
          <a:endParaRPr lang="en-US" dirty="0"/>
        </a:p>
      </dgm:t>
    </dgm:pt>
    <dgm:pt modelId="{C73BF8EF-C1DC-4FC3-8F34-843E60C716AE}" type="parTrans" cxnId="{538CC806-41B3-4213-A7B5-3C4623F416EF}">
      <dgm:prSet/>
      <dgm:spPr/>
      <dgm:t>
        <a:bodyPr/>
        <a:lstStyle/>
        <a:p>
          <a:endParaRPr lang="en-US"/>
        </a:p>
      </dgm:t>
    </dgm:pt>
    <dgm:pt modelId="{0B305134-F338-46D9-B243-EA3BA4316586}" type="sibTrans" cxnId="{538CC806-41B3-4213-A7B5-3C4623F416EF}">
      <dgm:prSet/>
      <dgm:spPr/>
      <dgm:t>
        <a:bodyPr/>
        <a:lstStyle/>
        <a:p>
          <a:endParaRPr lang="en-US"/>
        </a:p>
      </dgm:t>
    </dgm:pt>
    <dgm:pt modelId="{39D363FF-684D-4CFF-BBC8-BF9207B6A75D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Prototype</a:t>
          </a:r>
          <a:endParaRPr lang="en-US" dirty="0"/>
        </a:p>
      </dgm:t>
    </dgm:pt>
    <dgm:pt modelId="{94BB2FC8-AB0E-4B9E-90D9-D55DB0237F90}" type="parTrans" cxnId="{B38959AB-28B3-4B2E-9E56-D5FF929FD38E}">
      <dgm:prSet/>
      <dgm:spPr/>
      <dgm:t>
        <a:bodyPr/>
        <a:lstStyle/>
        <a:p>
          <a:endParaRPr lang="en-US"/>
        </a:p>
      </dgm:t>
    </dgm:pt>
    <dgm:pt modelId="{35238EDA-8FDA-420C-803A-D82ED55FB94E}" type="sibTrans" cxnId="{B38959AB-28B3-4B2E-9E56-D5FF929FD38E}">
      <dgm:prSet/>
      <dgm:spPr/>
      <dgm:t>
        <a:bodyPr/>
        <a:lstStyle/>
        <a:p>
          <a:endParaRPr lang="en-US"/>
        </a:p>
      </dgm:t>
    </dgm:pt>
    <dgm:pt modelId="{FDF1BF75-1543-4B44-A813-25CD08628E24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 sz="1500"/>
            <a:t>Impleme</a:t>
          </a:r>
          <a:r>
            <a:rPr lang="id-ID" sz="1500"/>
            <a:t>ntation</a:t>
          </a:r>
          <a:endParaRPr lang="en-US" sz="1500"/>
        </a:p>
        <a:p>
          <a:r>
            <a:rPr lang="en-US" sz="1000"/>
            <a:t>programming, art production</a:t>
          </a:r>
          <a:endParaRPr lang="en-US" sz="1000" dirty="0"/>
        </a:p>
      </dgm:t>
    </dgm:pt>
    <dgm:pt modelId="{E191B9A6-6C2F-48F3-8B2F-5FBF14F18592}" type="parTrans" cxnId="{A8C7DFC6-9541-4C5F-B443-7ADE4D993C37}">
      <dgm:prSet/>
      <dgm:spPr/>
      <dgm:t>
        <a:bodyPr/>
        <a:lstStyle/>
        <a:p>
          <a:endParaRPr lang="en-US"/>
        </a:p>
      </dgm:t>
    </dgm:pt>
    <dgm:pt modelId="{9444FE46-AC01-4726-8DA1-8240789C1D53}" type="sibTrans" cxnId="{A8C7DFC6-9541-4C5F-B443-7ADE4D993C37}">
      <dgm:prSet/>
      <dgm:spPr/>
      <dgm:t>
        <a:bodyPr/>
        <a:lstStyle/>
        <a:p>
          <a:endParaRPr lang="en-US"/>
        </a:p>
      </dgm:t>
    </dgm:pt>
    <dgm:pt modelId="{0A02E745-25B7-4F2F-B1E8-38CA687FDA09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Tes</a:t>
          </a:r>
          <a:r>
            <a:rPr lang="id-ID"/>
            <a:t>t</a:t>
          </a:r>
          <a:endParaRPr lang="en-US" dirty="0"/>
        </a:p>
      </dgm:t>
    </dgm:pt>
    <dgm:pt modelId="{16706292-9EA5-44B8-B87D-92C2582AE37B}" type="parTrans" cxnId="{344D813D-4FCC-4E6D-9AAE-58044FE8D306}">
      <dgm:prSet/>
      <dgm:spPr/>
      <dgm:t>
        <a:bodyPr/>
        <a:lstStyle/>
        <a:p>
          <a:endParaRPr lang="en-US"/>
        </a:p>
      </dgm:t>
    </dgm:pt>
    <dgm:pt modelId="{588D4723-2739-4F88-8BE8-6D24A37B0E4D}" type="sibTrans" cxnId="{344D813D-4FCC-4E6D-9AAE-58044FE8D306}">
      <dgm:prSet/>
      <dgm:spPr/>
      <dgm:t>
        <a:bodyPr/>
        <a:lstStyle/>
        <a:p>
          <a:endParaRPr lang="en-US"/>
        </a:p>
      </dgm:t>
    </dgm:pt>
    <dgm:pt modelId="{A86EC0D4-A04F-49D6-8CA3-E0282315C97D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R</a:t>
          </a:r>
          <a:r>
            <a:rPr lang="id-ID"/>
            <a:t>elease</a:t>
          </a:r>
          <a:endParaRPr lang="en-US" dirty="0"/>
        </a:p>
      </dgm:t>
    </dgm:pt>
    <dgm:pt modelId="{6559C921-E1EA-4846-9E90-3D4D5C811BA9}" type="parTrans" cxnId="{72573F41-AA17-4265-ADFB-86C80404A562}">
      <dgm:prSet/>
      <dgm:spPr/>
      <dgm:t>
        <a:bodyPr/>
        <a:lstStyle/>
        <a:p>
          <a:endParaRPr lang="en-US"/>
        </a:p>
      </dgm:t>
    </dgm:pt>
    <dgm:pt modelId="{91C5B2B4-93DE-4D49-8FBF-869D2A6DB27C}" type="sibTrans" cxnId="{72573F41-AA17-4265-ADFB-86C80404A562}">
      <dgm:prSet/>
      <dgm:spPr/>
      <dgm:t>
        <a:bodyPr/>
        <a:lstStyle/>
        <a:p>
          <a:endParaRPr lang="en-US"/>
        </a:p>
      </dgm:t>
    </dgm:pt>
    <dgm:pt modelId="{8FFAB01B-FD03-4D74-A0CF-3C43DCFF38B4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Design</a:t>
          </a:r>
          <a:endParaRPr lang="en-US" dirty="0"/>
        </a:p>
      </dgm:t>
    </dgm:pt>
    <dgm:pt modelId="{8807D773-7F7D-461C-AC4C-EF8C1734863B}" type="parTrans" cxnId="{40B1F343-FD46-44C8-A3AE-E2EB41A0271A}">
      <dgm:prSet/>
      <dgm:spPr/>
      <dgm:t>
        <a:bodyPr/>
        <a:lstStyle/>
        <a:p>
          <a:endParaRPr lang="id-ID"/>
        </a:p>
      </dgm:t>
    </dgm:pt>
    <dgm:pt modelId="{0640A7C8-92AD-447E-9C73-4796A4926499}" type="sibTrans" cxnId="{40B1F343-FD46-44C8-A3AE-E2EB41A0271A}">
      <dgm:prSet/>
      <dgm:spPr/>
      <dgm:t>
        <a:bodyPr/>
        <a:lstStyle/>
        <a:p>
          <a:endParaRPr lang="id-ID"/>
        </a:p>
      </dgm:t>
    </dgm:pt>
    <dgm:pt modelId="{4C69CF2D-825D-4949-9187-E414E298DC11}" type="pres">
      <dgm:prSet presAssocID="{24350E75-52AD-45DE-8CE4-C8CF8207AFFE}" presName="Name0" presStyleCnt="0">
        <dgm:presLayoutVars>
          <dgm:dir/>
          <dgm:resizeHandles val="exact"/>
        </dgm:presLayoutVars>
      </dgm:prSet>
      <dgm:spPr/>
    </dgm:pt>
    <dgm:pt modelId="{B73948EA-507C-43AB-8B2E-9C159BEFA1EA}" type="pres">
      <dgm:prSet presAssocID="{244BE2BD-7AD4-4735-A35F-E77052A87536}" presName="parTxOnly" presStyleLbl="node1" presStyleIdx="0" presStyleCnt="6" custScaleX="67110">
        <dgm:presLayoutVars>
          <dgm:bulletEnabled val="1"/>
        </dgm:presLayoutVars>
      </dgm:prSet>
      <dgm:spPr/>
    </dgm:pt>
    <dgm:pt modelId="{A4CA2C84-C89E-42D5-83CA-AC17CBC97A3C}" type="pres">
      <dgm:prSet presAssocID="{0B305134-F338-46D9-B243-EA3BA4316586}" presName="parSpace" presStyleCnt="0"/>
      <dgm:spPr/>
    </dgm:pt>
    <dgm:pt modelId="{6943D830-AF80-4602-8575-D52BCF0F5530}" type="pres">
      <dgm:prSet presAssocID="{8FFAB01B-FD03-4D74-A0CF-3C43DCFF38B4}" presName="parTxOnly" presStyleLbl="node1" presStyleIdx="1" presStyleCnt="6" custScaleX="78299">
        <dgm:presLayoutVars>
          <dgm:bulletEnabled val="1"/>
        </dgm:presLayoutVars>
      </dgm:prSet>
      <dgm:spPr/>
    </dgm:pt>
    <dgm:pt modelId="{E82FA04B-BB36-46EC-B527-682ACE064EC4}" type="pres">
      <dgm:prSet presAssocID="{0640A7C8-92AD-447E-9C73-4796A4926499}" presName="parSpace" presStyleCnt="0"/>
      <dgm:spPr/>
    </dgm:pt>
    <dgm:pt modelId="{69AB0B70-9CB3-44A7-86FF-95288CB63D75}" type="pres">
      <dgm:prSet presAssocID="{39D363FF-684D-4CFF-BBC8-BF9207B6A75D}" presName="parTxOnly" presStyleLbl="node1" presStyleIdx="2" presStyleCnt="6" custScaleX="95771">
        <dgm:presLayoutVars>
          <dgm:bulletEnabled val="1"/>
        </dgm:presLayoutVars>
      </dgm:prSet>
      <dgm:spPr/>
    </dgm:pt>
    <dgm:pt modelId="{65306E5D-29B5-46F3-A76E-C2FCD25913D9}" type="pres">
      <dgm:prSet presAssocID="{35238EDA-8FDA-420C-803A-D82ED55FB94E}" presName="parSpace" presStyleCnt="0"/>
      <dgm:spPr/>
    </dgm:pt>
    <dgm:pt modelId="{2AF256A1-A8D9-4476-BB8D-96B2F6C82F5C}" type="pres">
      <dgm:prSet presAssocID="{FDF1BF75-1543-4B44-A813-25CD08628E24}" presName="parTxOnly" presStyleLbl="node1" presStyleIdx="3" presStyleCnt="6" custScaleX="131559">
        <dgm:presLayoutVars>
          <dgm:bulletEnabled val="1"/>
        </dgm:presLayoutVars>
      </dgm:prSet>
      <dgm:spPr/>
    </dgm:pt>
    <dgm:pt modelId="{B978BD7C-E7B0-4758-9CBA-40FA9B42E6A8}" type="pres">
      <dgm:prSet presAssocID="{9444FE46-AC01-4726-8DA1-8240789C1D53}" presName="parSpace" presStyleCnt="0"/>
      <dgm:spPr/>
    </dgm:pt>
    <dgm:pt modelId="{4D2DA007-26D1-4BFF-AD45-CE89C3A46475}" type="pres">
      <dgm:prSet presAssocID="{0A02E745-25B7-4F2F-B1E8-38CA687FDA09}" presName="parTxOnly" presStyleLbl="node1" presStyleIdx="4" presStyleCnt="6" custScaleX="71843">
        <dgm:presLayoutVars>
          <dgm:bulletEnabled val="1"/>
        </dgm:presLayoutVars>
      </dgm:prSet>
      <dgm:spPr/>
    </dgm:pt>
    <dgm:pt modelId="{E484F578-F62D-4939-AD1E-0CBDC58E2078}" type="pres">
      <dgm:prSet presAssocID="{588D4723-2739-4F88-8BE8-6D24A37B0E4D}" presName="parSpace" presStyleCnt="0"/>
      <dgm:spPr/>
    </dgm:pt>
    <dgm:pt modelId="{ED2466CA-3DA6-4758-86EA-DC6DB85E9C05}" type="pres">
      <dgm:prSet presAssocID="{A86EC0D4-A04F-49D6-8CA3-E0282315C97D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538CC806-41B3-4213-A7B5-3C4623F416EF}" srcId="{24350E75-52AD-45DE-8CE4-C8CF8207AFFE}" destId="{244BE2BD-7AD4-4735-A35F-E77052A87536}" srcOrd="0" destOrd="0" parTransId="{C73BF8EF-C1DC-4FC3-8F34-843E60C716AE}" sibTransId="{0B305134-F338-46D9-B243-EA3BA4316586}"/>
    <dgm:cxn modelId="{344D813D-4FCC-4E6D-9AAE-58044FE8D306}" srcId="{24350E75-52AD-45DE-8CE4-C8CF8207AFFE}" destId="{0A02E745-25B7-4F2F-B1E8-38CA687FDA09}" srcOrd="4" destOrd="0" parTransId="{16706292-9EA5-44B8-B87D-92C2582AE37B}" sibTransId="{588D4723-2739-4F88-8BE8-6D24A37B0E4D}"/>
    <dgm:cxn modelId="{7A9B6E5B-60FC-46DC-98CC-428CA4E3F694}" type="presOf" srcId="{244BE2BD-7AD4-4735-A35F-E77052A87536}" destId="{B73948EA-507C-43AB-8B2E-9C159BEFA1EA}" srcOrd="0" destOrd="0" presId="urn:microsoft.com/office/officeart/2005/8/layout/hChevron3"/>
    <dgm:cxn modelId="{72573F41-AA17-4265-ADFB-86C80404A562}" srcId="{24350E75-52AD-45DE-8CE4-C8CF8207AFFE}" destId="{A86EC0D4-A04F-49D6-8CA3-E0282315C97D}" srcOrd="5" destOrd="0" parTransId="{6559C921-E1EA-4846-9E90-3D4D5C811BA9}" sibTransId="{91C5B2B4-93DE-4D49-8FBF-869D2A6DB27C}"/>
    <dgm:cxn modelId="{40B1F343-FD46-44C8-A3AE-E2EB41A0271A}" srcId="{24350E75-52AD-45DE-8CE4-C8CF8207AFFE}" destId="{8FFAB01B-FD03-4D74-A0CF-3C43DCFF38B4}" srcOrd="1" destOrd="0" parTransId="{8807D773-7F7D-461C-AC4C-EF8C1734863B}" sibTransId="{0640A7C8-92AD-447E-9C73-4796A4926499}"/>
    <dgm:cxn modelId="{05A37A4A-6EE5-422C-8E5A-4EA57C08AE46}" type="presOf" srcId="{0A02E745-25B7-4F2F-B1E8-38CA687FDA09}" destId="{4D2DA007-26D1-4BFF-AD45-CE89C3A46475}" srcOrd="0" destOrd="0" presId="urn:microsoft.com/office/officeart/2005/8/layout/hChevron3"/>
    <dgm:cxn modelId="{0AA57158-1FE1-4DCB-9AF7-F612FF44408A}" type="presOf" srcId="{24350E75-52AD-45DE-8CE4-C8CF8207AFFE}" destId="{4C69CF2D-825D-4949-9187-E414E298DC11}" srcOrd="0" destOrd="0" presId="urn:microsoft.com/office/officeart/2005/8/layout/hChevron3"/>
    <dgm:cxn modelId="{42449C9A-9407-42B1-A0D3-26FCC2D65C45}" type="presOf" srcId="{8FFAB01B-FD03-4D74-A0CF-3C43DCFF38B4}" destId="{6943D830-AF80-4602-8575-D52BCF0F5530}" srcOrd="0" destOrd="0" presId="urn:microsoft.com/office/officeart/2005/8/layout/hChevron3"/>
    <dgm:cxn modelId="{847534A7-B199-4504-9518-E54DABB6C70A}" type="presOf" srcId="{39D363FF-684D-4CFF-BBC8-BF9207B6A75D}" destId="{69AB0B70-9CB3-44A7-86FF-95288CB63D75}" srcOrd="0" destOrd="0" presId="urn:microsoft.com/office/officeart/2005/8/layout/hChevron3"/>
    <dgm:cxn modelId="{B38959AB-28B3-4B2E-9E56-D5FF929FD38E}" srcId="{24350E75-52AD-45DE-8CE4-C8CF8207AFFE}" destId="{39D363FF-684D-4CFF-BBC8-BF9207B6A75D}" srcOrd="2" destOrd="0" parTransId="{94BB2FC8-AB0E-4B9E-90D9-D55DB0237F90}" sibTransId="{35238EDA-8FDA-420C-803A-D82ED55FB94E}"/>
    <dgm:cxn modelId="{A8C7DFC6-9541-4C5F-B443-7ADE4D993C37}" srcId="{24350E75-52AD-45DE-8CE4-C8CF8207AFFE}" destId="{FDF1BF75-1543-4B44-A813-25CD08628E24}" srcOrd="3" destOrd="0" parTransId="{E191B9A6-6C2F-48F3-8B2F-5FBF14F18592}" sibTransId="{9444FE46-AC01-4726-8DA1-8240789C1D53}"/>
    <dgm:cxn modelId="{5759ACD1-A3B1-42FB-A770-F8ADC9251DCD}" type="presOf" srcId="{A86EC0D4-A04F-49D6-8CA3-E0282315C97D}" destId="{ED2466CA-3DA6-4758-86EA-DC6DB85E9C05}" srcOrd="0" destOrd="0" presId="urn:microsoft.com/office/officeart/2005/8/layout/hChevron3"/>
    <dgm:cxn modelId="{B39414DB-5503-4E6E-9637-A0EE8F903CF9}" type="presOf" srcId="{FDF1BF75-1543-4B44-A813-25CD08628E24}" destId="{2AF256A1-A8D9-4476-BB8D-96B2F6C82F5C}" srcOrd="0" destOrd="0" presId="urn:microsoft.com/office/officeart/2005/8/layout/hChevron3"/>
    <dgm:cxn modelId="{C2EE0E8C-52B5-47AB-892C-5E921D73F3A8}" type="presParOf" srcId="{4C69CF2D-825D-4949-9187-E414E298DC11}" destId="{B73948EA-507C-43AB-8B2E-9C159BEFA1EA}" srcOrd="0" destOrd="0" presId="urn:microsoft.com/office/officeart/2005/8/layout/hChevron3"/>
    <dgm:cxn modelId="{15931B76-CC3F-4CFC-941D-D00F31DBA604}" type="presParOf" srcId="{4C69CF2D-825D-4949-9187-E414E298DC11}" destId="{A4CA2C84-C89E-42D5-83CA-AC17CBC97A3C}" srcOrd="1" destOrd="0" presId="urn:microsoft.com/office/officeart/2005/8/layout/hChevron3"/>
    <dgm:cxn modelId="{F930082D-C34B-4D26-9D43-EB0AF79D3012}" type="presParOf" srcId="{4C69CF2D-825D-4949-9187-E414E298DC11}" destId="{6943D830-AF80-4602-8575-D52BCF0F5530}" srcOrd="2" destOrd="0" presId="urn:microsoft.com/office/officeart/2005/8/layout/hChevron3"/>
    <dgm:cxn modelId="{4220E31A-2D3C-4512-AB2B-9FE7978C2F0E}" type="presParOf" srcId="{4C69CF2D-825D-4949-9187-E414E298DC11}" destId="{E82FA04B-BB36-46EC-B527-682ACE064EC4}" srcOrd="3" destOrd="0" presId="urn:microsoft.com/office/officeart/2005/8/layout/hChevron3"/>
    <dgm:cxn modelId="{8C25D321-4F24-4FD5-A671-D62106F0CA36}" type="presParOf" srcId="{4C69CF2D-825D-4949-9187-E414E298DC11}" destId="{69AB0B70-9CB3-44A7-86FF-95288CB63D75}" srcOrd="4" destOrd="0" presId="urn:microsoft.com/office/officeart/2005/8/layout/hChevron3"/>
    <dgm:cxn modelId="{ADC8D6E9-7831-4705-938D-BF2BE20A218F}" type="presParOf" srcId="{4C69CF2D-825D-4949-9187-E414E298DC11}" destId="{65306E5D-29B5-46F3-A76E-C2FCD25913D9}" srcOrd="5" destOrd="0" presId="urn:microsoft.com/office/officeart/2005/8/layout/hChevron3"/>
    <dgm:cxn modelId="{5C36B0A1-7830-424A-A7D0-92111827BEAF}" type="presParOf" srcId="{4C69CF2D-825D-4949-9187-E414E298DC11}" destId="{2AF256A1-A8D9-4476-BB8D-96B2F6C82F5C}" srcOrd="6" destOrd="0" presId="urn:microsoft.com/office/officeart/2005/8/layout/hChevron3"/>
    <dgm:cxn modelId="{49A55013-5E12-4E16-9382-593C35AE1C0B}" type="presParOf" srcId="{4C69CF2D-825D-4949-9187-E414E298DC11}" destId="{B978BD7C-E7B0-4758-9CBA-40FA9B42E6A8}" srcOrd="7" destOrd="0" presId="urn:microsoft.com/office/officeart/2005/8/layout/hChevron3"/>
    <dgm:cxn modelId="{C201066C-A365-4CBA-80F5-28C235B40219}" type="presParOf" srcId="{4C69CF2D-825D-4949-9187-E414E298DC11}" destId="{4D2DA007-26D1-4BFF-AD45-CE89C3A46475}" srcOrd="8" destOrd="0" presId="urn:microsoft.com/office/officeart/2005/8/layout/hChevron3"/>
    <dgm:cxn modelId="{7F3CC094-F141-4036-9239-4B5A78E3847C}" type="presParOf" srcId="{4C69CF2D-825D-4949-9187-E414E298DC11}" destId="{E484F578-F62D-4939-AD1E-0CBDC58E2078}" srcOrd="9" destOrd="0" presId="urn:microsoft.com/office/officeart/2005/8/layout/hChevron3"/>
    <dgm:cxn modelId="{3C431132-168A-4AAF-AF98-969936529967}" type="presParOf" srcId="{4C69CF2D-825D-4949-9187-E414E298DC11}" destId="{ED2466CA-3DA6-4758-86EA-DC6DB85E9C05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948EA-507C-43AB-8B2E-9C159BEFA1EA}">
      <dsp:nvSpPr>
        <dsp:cNvPr id="0" name=""/>
        <dsp:cNvSpPr/>
      </dsp:nvSpPr>
      <dsp:spPr>
        <a:xfrm>
          <a:off x="1584" y="711472"/>
          <a:ext cx="1398986" cy="833846"/>
        </a:xfrm>
        <a:prstGeom prst="homePlate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0678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Concept</a:t>
          </a:r>
          <a:endParaRPr lang="en-US" sz="1700" kern="1200" dirty="0"/>
        </a:p>
      </dsp:txBody>
      <dsp:txXfrm>
        <a:off x="1584" y="711472"/>
        <a:ext cx="1190525" cy="833846"/>
      </dsp:txXfrm>
    </dsp:sp>
    <dsp:sp modelId="{6943D830-AF80-4602-8575-D52BCF0F5530}">
      <dsp:nvSpPr>
        <dsp:cNvPr id="0" name=""/>
        <dsp:cNvSpPr/>
      </dsp:nvSpPr>
      <dsp:spPr>
        <a:xfrm>
          <a:off x="983647" y="711472"/>
          <a:ext cx="1632234" cy="833846"/>
        </a:xfrm>
        <a:prstGeom prst="chevron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Design</a:t>
          </a:r>
          <a:endParaRPr lang="en-US" sz="1700" kern="1200" dirty="0"/>
        </a:p>
      </dsp:txBody>
      <dsp:txXfrm>
        <a:off x="1400570" y="711472"/>
        <a:ext cx="798388" cy="833846"/>
      </dsp:txXfrm>
    </dsp:sp>
    <dsp:sp modelId="{69AB0B70-9CB3-44A7-86FF-95288CB63D75}">
      <dsp:nvSpPr>
        <dsp:cNvPr id="0" name=""/>
        <dsp:cNvSpPr/>
      </dsp:nvSpPr>
      <dsp:spPr>
        <a:xfrm>
          <a:off x="2198958" y="711472"/>
          <a:ext cx="1996458" cy="833846"/>
        </a:xfrm>
        <a:prstGeom prst="chevron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Prototype</a:t>
          </a:r>
          <a:endParaRPr lang="en-US" sz="1700" kern="1200" dirty="0"/>
        </a:p>
      </dsp:txBody>
      <dsp:txXfrm>
        <a:off x="2615881" y="711472"/>
        <a:ext cx="1162612" cy="833846"/>
      </dsp:txXfrm>
    </dsp:sp>
    <dsp:sp modelId="{2AF256A1-A8D9-4476-BB8D-96B2F6C82F5C}">
      <dsp:nvSpPr>
        <dsp:cNvPr id="0" name=""/>
        <dsp:cNvSpPr/>
      </dsp:nvSpPr>
      <dsp:spPr>
        <a:xfrm>
          <a:off x="3778493" y="711472"/>
          <a:ext cx="2742501" cy="833846"/>
        </a:xfrm>
        <a:prstGeom prst="chevron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Impleme</a:t>
          </a:r>
          <a:r>
            <a:rPr lang="id-ID" sz="1500" kern="1200"/>
            <a:t>ntation</a:t>
          </a:r>
          <a:endParaRPr lang="en-US" sz="1500" kern="120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programming, art production</a:t>
          </a:r>
          <a:endParaRPr lang="en-US" sz="1000" kern="1200" dirty="0"/>
        </a:p>
      </dsp:txBody>
      <dsp:txXfrm>
        <a:off x="4195416" y="711472"/>
        <a:ext cx="1908655" cy="833846"/>
      </dsp:txXfrm>
    </dsp:sp>
    <dsp:sp modelId="{4D2DA007-26D1-4BFF-AD45-CE89C3A46475}">
      <dsp:nvSpPr>
        <dsp:cNvPr id="0" name=""/>
        <dsp:cNvSpPr/>
      </dsp:nvSpPr>
      <dsp:spPr>
        <a:xfrm>
          <a:off x="6104070" y="711472"/>
          <a:ext cx="1497651" cy="833846"/>
        </a:xfrm>
        <a:prstGeom prst="chevron">
          <a:avLst/>
        </a:prstGeom>
        <a:solidFill>
          <a:schemeClr val="accent6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Tes</a:t>
          </a:r>
          <a:r>
            <a:rPr lang="id-ID" sz="1700" kern="1200"/>
            <a:t>t</a:t>
          </a:r>
          <a:endParaRPr lang="en-US" sz="1700" kern="1200" dirty="0"/>
        </a:p>
      </dsp:txBody>
      <dsp:txXfrm>
        <a:off x="6520993" y="711472"/>
        <a:ext cx="663805" cy="833846"/>
      </dsp:txXfrm>
    </dsp:sp>
    <dsp:sp modelId="{ED2466CA-3DA6-4758-86EA-DC6DB85E9C05}">
      <dsp:nvSpPr>
        <dsp:cNvPr id="0" name=""/>
        <dsp:cNvSpPr/>
      </dsp:nvSpPr>
      <dsp:spPr>
        <a:xfrm>
          <a:off x="7184798" y="711472"/>
          <a:ext cx="2084616" cy="833846"/>
        </a:xfrm>
        <a:prstGeom prst="chevron">
          <a:avLst/>
        </a:prstGeom>
        <a:solidFill>
          <a:schemeClr val="accent4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</a:t>
          </a:r>
          <a:r>
            <a:rPr lang="id-ID" sz="1700" kern="1200"/>
            <a:t>elease</a:t>
          </a:r>
          <a:endParaRPr lang="en-US" sz="1700" kern="1200" dirty="0"/>
        </a:p>
      </dsp:txBody>
      <dsp:txXfrm>
        <a:off x="7601721" y="711472"/>
        <a:ext cx="1250770" cy="833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633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408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5023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9296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2714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0605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168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310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93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971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546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210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543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164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367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980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EA954-7D09-420E-B086-958C25EB6CF9}" type="datetimeFigureOut">
              <a:rPr lang="id-ID" smtClean="0"/>
              <a:t>12/03/2025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717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03 </a:t>
            </a:r>
            <a:r>
              <a:rPr lang="id-ID" dirty="0" err="1"/>
              <a:t>Game</a:t>
            </a:r>
            <a:r>
              <a:rPr lang="id-ID" dirty="0"/>
              <a:t> Development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Proyek Game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524000" cy="535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bg1"/>
                </a:solidFill>
              </a:rPr>
              <a:t>S</a:t>
            </a:r>
            <a:r>
              <a:rPr lang="en-US" dirty="0">
                <a:solidFill>
                  <a:schemeClr val="bg1"/>
                </a:solidFill>
              </a:rPr>
              <a:t>T166</a:t>
            </a:r>
            <a:r>
              <a:rPr lang="id-ID" dirty="0">
                <a:solidFill>
                  <a:schemeClr val="bg1"/>
                </a:solidFill>
              </a:rPr>
              <a:t>-S1</a:t>
            </a:r>
            <a:r>
              <a:rPr lang="en-US" dirty="0">
                <a:solidFill>
                  <a:schemeClr val="bg1"/>
                </a:solidFill>
              </a:rPr>
              <a:t>IF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7501" y="6550223"/>
            <a:ext cx="3084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 dirty="0">
                <a:solidFill>
                  <a:schemeClr val="tx2">
                    <a:lumMod val="50000"/>
                  </a:schemeClr>
                </a:solidFill>
              </a:rPr>
              <a:t>bayusetiaji@amikom.ac.id | 20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25</a:t>
            </a:r>
            <a:endParaRPr lang="id-ID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3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en/1/16/Xbox_Live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353" y="4523246"/>
            <a:ext cx="2286000" cy="13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upload.wikimedia.org/wikipedia/commons/f/f2/PlayStation_Network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353" y="1599743"/>
            <a:ext cx="71913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upload.wikimedia.org/wikipedia/en/3/30/Nintendo_eShop_logo_%28new%2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353" y="3041795"/>
            <a:ext cx="5715000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upload.wikimedia.org/wikipedia/en/4/48/Steam_Icon_201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651" y="4677254"/>
            <a:ext cx="1189018" cy="1189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94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00325"/>
            <a:ext cx="10515600" cy="1325563"/>
          </a:xfrm>
        </p:spPr>
        <p:txBody>
          <a:bodyPr/>
          <a:lstStyle/>
          <a:p>
            <a:pPr algn="ctr"/>
            <a:r>
              <a:rPr lang="id-ID"/>
              <a:t>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9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0" y="1481137"/>
            <a:ext cx="5715000" cy="3895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610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Roles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2773380"/>
            <a:ext cx="3340100" cy="1684833"/>
          </a:xfrm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/>
              <a:t>Publisher</a:t>
            </a:r>
          </a:p>
          <a:p>
            <a:r>
              <a:rPr lang="en-US"/>
              <a:t>Producer</a:t>
            </a:r>
          </a:p>
          <a:p>
            <a:r>
              <a:rPr lang="en-US">
                <a:solidFill>
                  <a:schemeClr val="accent2">
                    <a:lumMod val="75000"/>
                  </a:schemeClr>
                </a:solidFill>
              </a:rPr>
              <a:t>Development Team</a:t>
            </a:r>
          </a:p>
          <a:p>
            <a:r>
              <a:rPr lang="en-US"/>
              <a:t>Tester</a:t>
            </a:r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6724853" y="3336103"/>
            <a:ext cx="1863011" cy="92333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Designer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70C0"/>
                </a:solidFill>
              </a:rPr>
              <a:t>Programmer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accent1">
                    <a:lumMod val="60000"/>
                    <a:lumOff val="40000"/>
                  </a:schemeClr>
                </a:solidFill>
              </a:rPr>
              <a:t>Artist</a:t>
            </a:r>
            <a:endParaRPr lang="id-ID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66043" y="1677435"/>
            <a:ext cx="2147332" cy="224676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Lead Programmer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Gameplay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Input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Graphic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Sound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Physic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Tool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Network</a:t>
            </a:r>
            <a:endParaRPr lang="id-ID" sz="1400"/>
          </a:p>
        </p:txBody>
      </p:sp>
      <p:sp>
        <p:nvSpPr>
          <p:cNvPr id="7" name="TextBox 6"/>
          <p:cNvSpPr txBox="1"/>
          <p:nvPr/>
        </p:nvSpPr>
        <p:spPr>
          <a:xfrm>
            <a:off x="9166043" y="4059905"/>
            <a:ext cx="2147332" cy="160043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Director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Sprite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Texture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Modeller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Animation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Sound FX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933025" y="3801737"/>
            <a:ext cx="791828" cy="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</p:cNvCxnSpPr>
          <p:nvPr/>
        </p:nvCxnSpPr>
        <p:spPr>
          <a:xfrm>
            <a:off x="8587864" y="3797768"/>
            <a:ext cx="578179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>
          <a:xfrm>
            <a:off x="8587864" y="4059904"/>
            <a:ext cx="578179" cy="565104"/>
          </a:xfrm>
          <a:prstGeom prst="bentConnector3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98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723946"/>
              </p:ext>
            </p:extLst>
          </p:nvPr>
        </p:nvGraphicFramePr>
        <p:xfrm>
          <a:off x="2180544" y="2179519"/>
          <a:ext cx="9271000" cy="22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80544" y="2386068"/>
            <a:ext cx="1368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Pr</a:t>
            </a:r>
            <a:r>
              <a:rPr lang="id-ID" sz="1400">
                <a:solidFill>
                  <a:schemeClr val="bg2">
                    <a:lumMod val="10000"/>
                  </a:schemeClr>
                </a:solidFill>
              </a:rPr>
              <a:t>e-production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0995" y="3783068"/>
            <a:ext cx="2184152" cy="52322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id-ID" sz="1400">
                <a:solidFill>
                  <a:schemeClr val="bg2">
                    <a:lumMod val="10000"/>
                  </a:schemeClr>
                </a:solidFill>
              </a:rPr>
              <a:t>r</a:t>
            </a:r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ogrammer</a:t>
            </a:r>
          </a:p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Artist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35147" y="2386068"/>
            <a:ext cx="1712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id-ID" sz="1400">
                <a:solidFill>
                  <a:schemeClr val="bg2">
                    <a:lumMod val="10000"/>
                  </a:schemeClr>
                </a:solidFill>
              </a:rPr>
              <a:t>ost-production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5789" y="3783068"/>
            <a:ext cx="2110937" cy="30777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Designer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6726" y="3783068"/>
            <a:ext cx="1548328" cy="30777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Programmer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05054" y="2386068"/>
            <a:ext cx="15953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Production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1088" y="3783068"/>
            <a:ext cx="970831" cy="30777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Tester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5028" y="2902966"/>
            <a:ext cx="1071154" cy="8098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Pitch</a:t>
            </a:r>
            <a:endParaRPr lang="id-ID"/>
          </a:p>
        </p:txBody>
      </p:sp>
      <p:sp>
        <p:nvSpPr>
          <p:cNvPr id="16" name="TextBox 1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436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noovo.co/upload_file/download/85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603" y="3143484"/>
            <a:ext cx="648072" cy="98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youthforia.org.uk/wp-content/uploads/2013/09/Icon-Documen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743" y="3128476"/>
            <a:ext cx="1002922" cy="100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findicons.com/files/icons/1700/2d/512/game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84" b="12680"/>
          <a:stretch/>
        </p:blipFill>
        <p:spPr bwMode="auto">
          <a:xfrm>
            <a:off x="8515976" y="3148543"/>
            <a:ext cx="1413444" cy="982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hevron 6"/>
          <p:cNvSpPr/>
          <p:nvPr/>
        </p:nvSpPr>
        <p:spPr>
          <a:xfrm>
            <a:off x="2935896" y="3230732"/>
            <a:ext cx="1502428" cy="817993"/>
          </a:xfrm>
          <a:prstGeom prst="chevron">
            <a:avLst>
              <a:gd name="adj" fmla="val 23750"/>
            </a:avLst>
          </a:prstGeom>
          <a:solidFill>
            <a:schemeClr val="bg2">
              <a:lumMod val="2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Story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Gameplay</a:t>
            </a:r>
          </a:p>
          <a:p>
            <a:pPr algn="ctr"/>
            <a:r>
              <a:rPr lang="en-US" sz="1200">
                <a:solidFill>
                  <a:schemeClr val="bg1"/>
                </a:solidFill>
              </a:rPr>
              <a:t>Art Style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8" name="Picture 4" descr="http://www.noovo.co/upload_file/download/85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53" y="3775940"/>
            <a:ext cx="648072" cy="98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noovo.co/upload_file/download/85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650" y="2334301"/>
            <a:ext cx="648072" cy="98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triped Right Arrow 9"/>
          <p:cNvSpPr/>
          <p:nvPr/>
        </p:nvSpPr>
        <p:spPr>
          <a:xfrm rot="19537729">
            <a:off x="5638159" y="2975070"/>
            <a:ext cx="538311" cy="216024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riped Right Arrow 10"/>
          <p:cNvSpPr/>
          <p:nvPr/>
        </p:nvSpPr>
        <p:spPr>
          <a:xfrm rot="2304790">
            <a:off x="5638158" y="3975637"/>
            <a:ext cx="538311" cy="216024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hevron 11"/>
          <p:cNvSpPr/>
          <p:nvPr/>
        </p:nvSpPr>
        <p:spPr>
          <a:xfrm rot="1373269">
            <a:off x="7144829" y="2651577"/>
            <a:ext cx="1296144" cy="648072"/>
          </a:xfrm>
          <a:prstGeom prst="chevron">
            <a:avLst>
              <a:gd name="adj" fmla="val 23750"/>
            </a:avLst>
          </a:prstGeom>
          <a:solidFill>
            <a:schemeClr val="bg2">
              <a:lumMod val="2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Gr</a:t>
            </a:r>
            <a:r>
              <a:rPr lang="id-ID" sz="1200">
                <a:solidFill>
                  <a:schemeClr val="bg1"/>
                </a:solidFill>
              </a:rPr>
              <a:t>aphic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>
                <a:solidFill>
                  <a:schemeClr val="bg1"/>
                </a:solidFill>
              </a:rPr>
              <a:t>Anim</a:t>
            </a:r>
            <a:r>
              <a:rPr lang="id-ID" sz="1200">
                <a:solidFill>
                  <a:schemeClr val="bg1"/>
                </a:solidFill>
              </a:rPr>
              <a:t>ation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>
                <a:solidFill>
                  <a:schemeClr val="bg1"/>
                </a:solidFill>
              </a:rPr>
              <a:t>Sound FX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rot="20430656">
            <a:off x="7126640" y="3936503"/>
            <a:ext cx="1296144" cy="648072"/>
          </a:xfrm>
          <a:prstGeom prst="chevron">
            <a:avLst>
              <a:gd name="adj" fmla="val 23750"/>
            </a:avLst>
          </a:prstGeom>
          <a:solidFill>
            <a:schemeClr val="bg2">
              <a:lumMod val="2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Logi</a:t>
            </a:r>
            <a:r>
              <a:rPr lang="id-ID" sz="1200">
                <a:solidFill>
                  <a:schemeClr val="bg1"/>
                </a:solidFill>
              </a:rPr>
              <a:t>c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AI</a:t>
            </a:r>
          </a:p>
          <a:p>
            <a:pPr algn="ctr"/>
            <a:r>
              <a:rPr lang="id-ID" sz="1200">
                <a:solidFill>
                  <a:schemeClr val="bg1"/>
                </a:solidFill>
              </a:rPr>
              <a:t>Physic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94078" y="4131398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9300" y="4083650"/>
            <a:ext cx="8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Des</a:t>
            </a:r>
            <a:r>
              <a:rPr lang="id-ID" sz="1400"/>
              <a:t>igner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26558" y="3322215"/>
            <a:ext cx="583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Artis</a:t>
            </a:r>
            <a:r>
              <a:rPr lang="id-ID" sz="1400"/>
              <a:t>t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125034" y="4763854"/>
            <a:ext cx="10998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Progra</a:t>
            </a:r>
            <a:r>
              <a:rPr lang="id-ID" sz="1400"/>
              <a:t>m</a:t>
            </a:r>
            <a:r>
              <a:rPr lang="en-US" sz="1400"/>
              <a:t>m</a:t>
            </a:r>
            <a:r>
              <a:rPr lang="id-ID" sz="1400"/>
              <a:t>er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8913959" y="3951448"/>
            <a:ext cx="617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Game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14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00325"/>
            <a:ext cx="10515600" cy="1325563"/>
          </a:xfrm>
        </p:spPr>
        <p:txBody>
          <a:bodyPr/>
          <a:lstStyle/>
          <a:p>
            <a:pPr algn="ctr"/>
            <a:r>
              <a:rPr lang="en-US"/>
              <a:t>Indie </a:t>
            </a:r>
            <a:r>
              <a:rPr lang="id-ID"/>
              <a:t>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667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8488" y="2160105"/>
            <a:ext cx="8481392" cy="2909404"/>
          </a:xfrm>
        </p:spPr>
        <p:txBody>
          <a:bodyPr>
            <a:noAutofit/>
          </a:bodyPr>
          <a:lstStyle/>
          <a:p>
            <a:r>
              <a:rPr lang="en-US" sz="2000" b="1">
                <a:solidFill>
                  <a:srgbClr val="0070C0"/>
                </a:solidFill>
              </a:rPr>
              <a:t>Independent video game development</a:t>
            </a:r>
            <a:r>
              <a:rPr lang="en-US" sz="2000"/>
              <a:t> is the process of creating </a:t>
            </a:r>
            <a:r>
              <a:rPr lang="en-US" sz="2000">
                <a:solidFill>
                  <a:schemeClr val="accent1">
                    <a:lumMod val="60000"/>
                    <a:lumOff val="40000"/>
                  </a:schemeClr>
                </a:solidFill>
              </a:rPr>
              <a:t>indie games</a:t>
            </a:r>
            <a:r>
              <a:rPr lang="en-US" sz="2000"/>
              <a:t>; these are video games, commonly created by </a:t>
            </a:r>
            <a:r>
              <a:rPr lang="en-US" sz="2000">
                <a:solidFill>
                  <a:schemeClr val="accent1">
                    <a:lumMod val="60000"/>
                    <a:lumOff val="40000"/>
                  </a:schemeClr>
                </a:solidFill>
              </a:rPr>
              <a:t>small teams </a:t>
            </a:r>
            <a:r>
              <a:rPr lang="en-US" sz="2000"/>
              <a:t>or </a:t>
            </a:r>
            <a:r>
              <a:rPr lang="en-US" sz="2000">
                <a:solidFill>
                  <a:schemeClr val="accent1">
                    <a:lumMod val="60000"/>
                    <a:lumOff val="40000"/>
                  </a:schemeClr>
                </a:solidFill>
              </a:rPr>
              <a:t>individuals</a:t>
            </a:r>
            <a:r>
              <a:rPr lang="en-US" sz="2000"/>
              <a:t> and usually </a:t>
            </a:r>
            <a:r>
              <a:rPr lang="en-US" sz="2000">
                <a:solidFill>
                  <a:schemeClr val="accent1">
                    <a:lumMod val="60000"/>
                    <a:lumOff val="40000"/>
                  </a:schemeClr>
                </a:solidFill>
              </a:rPr>
              <a:t>without significant financial support </a:t>
            </a:r>
            <a:r>
              <a:rPr lang="en-US" sz="2000"/>
              <a:t>of a video game publisher or other outside source. These games may take years to be built from the ground up or can be completed in a matter of </a:t>
            </a:r>
            <a:r>
              <a:rPr lang="en-US" sz="2000">
                <a:solidFill>
                  <a:schemeClr val="accent1">
                    <a:lumMod val="60000"/>
                    <a:lumOff val="40000"/>
                  </a:schemeClr>
                </a:solidFill>
              </a:rPr>
              <a:t>days</a:t>
            </a:r>
            <a:r>
              <a:rPr lang="en-US" sz="2000"/>
              <a:t> or even </a:t>
            </a:r>
            <a:r>
              <a:rPr lang="en-US" sz="2000">
                <a:solidFill>
                  <a:schemeClr val="accent1">
                    <a:lumMod val="60000"/>
                    <a:lumOff val="40000"/>
                  </a:schemeClr>
                </a:solidFill>
              </a:rPr>
              <a:t>hours</a:t>
            </a:r>
            <a:r>
              <a:rPr lang="en-US" sz="2000"/>
              <a:t> depending on complexity, participants, and design goal.</a:t>
            </a:r>
            <a:br>
              <a:rPr lang="en-US" sz="2000"/>
            </a:br>
            <a:br>
              <a:rPr lang="en-US" sz="2000"/>
            </a:br>
            <a:r>
              <a:rPr lang="en-US" sz="2000"/>
              <a:t>-Wikipedia</a:t>
            </a:r>
            <a:endParaRPr lang="id-ID" sz="2000"/>
          </a:p>
        </p:txBody>
      </p:sp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020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vangate.com/resources/en/icons/icon-any-market.png?201412150939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059" y="1690399"/>
            <a:ext cx="2968625" cy="296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6288613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1100">
                <a:solidFill>
                  <a:schemeClr val="bg1">
                    <a:lumMod val="50000"/>
                    <a:lumOff val="50000"/>
                  </a:schemeClr>
                </a:solidFill>
              </a:rPr>
              <a:t>http://www.avangate.com/resources/en/icons/icon-any-market.png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6157808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1100">
                <a:solidFill>
                  <a:schemeClr val="bg1">
                    <a:lumMod val="50000"/>
                    <a:lumOff val="50000"/>
                  </a:schemeClr>
                </a:solidFill>
              </a:rPr>
              <a:t>https://cdn3.iconfinder.com/data/icons/ballicons-free/128/joypad.png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10500" y="2882325"/>
            <a:ext cx="33153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/>
              <a:t>Digital Distribution</a:t>
            </a:r>
            <a:endParaRPr lang="id-ID" sz="3200"/>
          </a:p>
        </p:txBody>
      </p:sp>
      <p:pic>
        <p:nvPicPr>
          <p:cNvPr id="19" name="Picture 8" descr="https://cdn3.iconfinder.com/data/icons/ballicons-free/128/joypa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468" y="2820700"/>
            <a:ext cx="835025" cy="83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6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584</TotalTime>
  <Words>306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03 Game Development</vt:lpstr>
      <vt:lpstr>Development</vt:lpstr>
      <vt:lpstr>PowerPoint Presentation</vt:lpstr>
      <vt:lpstr>Roles</vt:lpstr>
      <vt:lpstr>PowerPoint Presentation</vt:lpstr>
      <vt:lpstr>PowerPoint Presentation</vt:lpstr>
      <vt:lpstr>Indie Development</vt:lpstr>
      <vt:lpstr>Independent video game development is the process of creating indie games; these are video games, commonly created by small teams or individuals and usually without significant financial support of a video game publisher or other outside source. These games may take years to be built from the ground up or can be completed in a matter of days or even hours depending on complexity, participants, and design goal.  -Wikipedia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Game Development</dc:title>
  <dc:subject>Game Technology</dc:subject>
  <dc:creator>Bayu Setiaji</dc:creator>
  <cp:keywords>game development</cp:keywords>
  <dc:description>1. Game Development Life Cycle
2. Indie Development
3. Game Distribution</dc:description>
  <cp:lastModifiedBy>Bayu Setiaji</cp:lastModifiedBy>
  <cp:revision>63</cp:revision>
  <dcterms:created xsi:type="dcterms:W3CDTF">2015-04-19T05:59:29Z</dcterms:created>
  <dcterms:modified xsi:type="dcterms:W3CDTF">2025-03-12T00:59:22Z</dcterms:modified>
  <cp:category>game</cp:category>
</cp:coreProperties>
</file>