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9" r:id="rId3"/>
    <p:sldId id="269" r:id="rId4"/>
    <p:sldId id="271" r:id="rId5"/>
    <p:sldId id="274" r:id="rId6"/>
    <p:sldId id="275" r:id="rId7"/>
    <p:sldId id="276" r:id="rId8"/>
    <p:sldId id="277" r:id="rId9"/>
    <p:sldId id="278" r:id="rId10"/>
    <p:sldId id="270" r:id="rId11"/>
    <p:sldId id="281" r:id="rId12"/>
    <p:sldId id="280" r:id="rId13"/>
    <p:sldId id="279" r:id="rId14"/>
    <p:sldId id="282" r:id="rId15"/>
    <p:sldId id="283" r:id="rId16"/>
    <p:sldId id="284" r:id="rId17"/>
    <p:sldId id="285" r:id="rId18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47306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2486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47014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27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9286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73575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11933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4793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87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250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77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11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50538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590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8915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78384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6792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D5F95-078B-413D-B485-860C7E526414}" type="datetimeFigureOut">
              <a:rPr lang="id-ID" smtClean="0"/>
              <a:t>06/09/2022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EDEE3-B9B3-4942-BF97-FF47AC309B7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6412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 Introduction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Day #1 Session 1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524000" cy="53557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PSU</a:t>
            </a:r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545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971577" y="3129242"/>
            <a:ext cx="25576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Any question?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209751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18007" y="3136612"/>
            <a:ext cx="1955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Session #2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253688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65938" y="4873898"/>
            <a:ext cx="32601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Rudy Hartono</a:t>
            </a:r>
            <a:endParaRPr lang="id-ID" sz="4400" dirty="0"/>
          </a:p>
        </p:txBody>
      </p:sp>
      <p:pic>
        <p:nvPicPr>
          <p:cNvPr id="1026" name="Picture 2" descr="Profil Rudy Hartono, Legenda Bulu Tangkis Indonesia yang Merajai All  England Halaman all - Kompas.com">
            <a:extLst>
              <a:ext uri="{FF2B5EF4-FFF2-40B4-BE49-F238E27FC236}">
                <a16:creationId xmlns:a16="http://schemas.microsoft.com/office/drawing/2014/main" id="{2D7C6767-A253-4C95-8F39-EE9608C0E2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692" y="1348154"/>
            <a:ext cx="5288616" cy="3525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3DA0EF-4487-4643-A732-0BD3331B61BF}"/>
              </a:ext>
            </a:extLst>
          </p:cNvPr>
          <p:cNvSpPr txBox="1"/>
          <p:nvPr/>
        </p:nvSpPr>
        <p:spPr>
          <a:xfrm rot="19973571">
            <a:off x="1600370" y="932655"/>
            <a:ext cx="31956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>
                <a:solidFill>
                  <a:schemeClr val="accent3"/>
                </a:solidFill>
              </a:rPr>
              <a:t>Konsep</a:t>
            </a:r>
            <a:r>
              <a:rPr lang="en-US" sz="4800" dirty="0">
                <a:solidFill>
                  <a:schemeClr val="accent3"/>
                </a:solidFill>
              </a:rPr>
              <a:t> </a:t>
            </a:r>
            <a:r>
              <a:rPr lang="en-US" sz="4800" dirty="0" err="1">
                <a:solidFill>
                  <a:schemeClr val="accent3"/>
                </a:solidFill>
              </a:rPr>
              <a:t>Diri</a:t>
            </a:r>
            <a:r>
              <a:rPr lang="en-US" sz="4800" dirty="0">
                <a:solidFill>
                  <a:schemeClr val="accent3"/>
                </a:solidFill>
              </a:rPr>
              <a:t>?</a:t>
            </a:r>
            <a:endParaRPr lang="en-ID" sz="48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5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4AA4E-FF20-4E4B-BBA3-BF84A6BA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290714"/>
            <a:ext cx="9905998" cy="778961"/>
          </a:xfrm>
        </p:spPr>
        <p:txBody>
          <a:bodyPr/>
          <a:lstStyle/>
          <a:p>
            <a:r>
              <a:rPr lang="en-US" dirty="0"/>
              <a:t>Personal High Achiever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07840-7739-4AE6-932B-DBD78B7BD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244075"/>
            <a:ext cx="9905999" cy="3541714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Percaya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diri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Disiplin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Berfikiran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positif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Optimis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Selalu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berusaha</a:t>
            </a:r>
            <a:r>
              <a:rPr lang="en-US" altLang="en-US" sz="2800" dirty="0"/>
              <a:t> &amp; </a:t>
            </a:r>
            <a:r>
              <a:rPr lang="en-US" altLang="en-US" sz="2800" dirty="0" err="1"/>
              <a:t>bekerja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keras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Sabar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Bisa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bekerjasama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dalam</a:t>
            </a:r>
            <a:r>
              <a:rPr lang="en-US" altLang="en-US" sz="2800" dirty="0"/>
              <a:t> team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Tidak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mengecewakan</a:t>
            </a:r>
            <a:r>
              <a:rPr lang="en-US" altLang="en-US" sz="2800" dirty="0"/>
              <a:t> orang lain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Kreatif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800" dirty="0" err="1"/>
              <a:t>Berdoa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yakin</a:t>
            </a:r>
            <a:endParaRPr lang="en-ID" sz="2800" dirty="0"/>
          </a:p>
        </p:txBody>
      </p:sp>
    </p:spTree>
    <p:extLst>
      <p:ext uri="{BB962C8B-B14F-4D97-AF65-F5344CB8AC3E}">
        <p14:creationId xmlns:p14="http://schemas.microsoft.com/office/powerpoint/2010/main" val="31558996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18007" y="3982001"/>
            <a:ext cx="1955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Session #2</a:t>
            </a:r>
            <a:endParaRPr lang="id-ID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795802-8F9A-474E-AB37-69653F4293EA}"/>
              </a:ext>
            </a:extLst>
          </p:cNvPr>
          <p:cNvSpPr txBox="1"/>
          <p:nvPr/>
        </p:nvSpPr>
        <p:spPr>
          <a:xfrm>
            <a:off x="2652397" y="3151004"/>
            <a:ext cx="6887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Thematic Apperception Test</a:t>
            </a:r>
            <a:endParaRPr lang="en-ID" sz="4800" dirty="0"/>
          </a:p>
        </p:txBody>
      </p:sp>
    </p:spTree>
    <p:extLst>
      <p:ext uri="{BB962C8B-B14F-4D97-AF65-F5344CB8AC3E}">
        <p14:creationId xmlns:p14="http://schemas.microsoft.com/office/powerpoint/2010/main" val="40883130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D62A-B4C7-4121-8E48-6365F47B7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Imageries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6F1F0-48F0-4CD2-A8C1-8E5314CEA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Achievement Imagery</a:t>
            </a:r>
          </a:p>
          <a:p>
            <a:r>
              <a:rPr lang="en-US" sz="4000" dirty="0"/>
              <a:t>Task Imagery</a:t>
            </a:r>
          </a:p>
          <a:p>
            <a:r>
              <a:rPr lang="en-US" sz="4000" dirty="0"/>
              <a:t>Unrelated Imagery</a:t>
            </a:r>
            <a:endParaRPr lang="en-ID" sz="4000" dirty="0"/>
          </a:p>
        </p:txBody>
      </p:sp>
    </p:spTree>
    <p:extLst>
      <p:ext uri="{BB962C8B-B14F-4D97-AF65-F5344CB8AC3E}">
        <p14:creationId xmlns:p14="http://schemas.microsoft.com/office/powerpoint/2010/main" val="4196419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4FA0F-AFBE-490B-A4D4-A383DCB2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04450"/>
            <a:ext cx="9905998" cy="778961"/>
          </a:xfrm>
        </p:spPr>
        <p:txBody>
          <a:bodyPr/>
          <a:lstStyle/>
          <a:p>
            <a:r>
              <a:rPr lang="en-US" dirty="0"/>
              <a:t>Scoring</a:t>
            </a: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FD252A3-01A0-4368-9935-F86CB619F0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860362"/>
              </p:ext>
            </p:extLst>
          </p:nvPr>
        </p:nvGraphicFramePr>
        <p:xfrm>
          <a:off x="2109160" y="1000664"/>
          <a:ext cx="5999671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7557">
                  <a:extLst>
                    <a:ext uri="{9D8B030D-6E8A-4147-A177-3AD203B41FA5}">
                      <a16:colId xmlns:a16="http://schemas.microsoft.com/office/drawing/2014/main" val="2105570732"/>
                    </a:ext>
                  </a:extLst>
                </a:gridCol>
                <a:gridCol w="3485072">
                  <a:extLst>
                    <a:ext uri="{9D8B030D-6E8A-4147-A177-3AD203B41FA5}">
                      <a16:colId xmlns:a16="http://schemas.microsoft.com/office/drawing/2014/main" val="98195907"/>
                    </a:ext>
                  </a:extLst>
                </a:gridCol>
                <a:gridCol w="1777042">
                  <a:extLst>
                    <a:ext uri="{9D8B030D-6E8A-4147-A177-3AD203B41FA5}">
                      <a16:colId xmlns:a16="http://schemas.microsoft.com/office/drawing/2014/main" val="5071335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No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Kategori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Skor</a:t>
                      </a:r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40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AI  |  TI  |  UI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763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Needs (N)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910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Actions (A)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0695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Success Anticipation (SA)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99589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Failure Anticipation (FA)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6305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Personal Block (PB)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003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World Block (WB)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36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Help (H)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714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9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Success Feeling (F+)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5137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10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Failure Feeling (F-)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64890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11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Theme (Th)</a:t>
                      </a:r>
                      <a:endParaRPr lang="en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0523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CBC766B-0F3E-41B2-A7EE-9A025624D936}"/>
              </a:ext>
            </a:extLst>
          </p:cNvPr>
          <p:cNvSpPr txBox="1"/>
          <p:nvPr/>
        </p:nvSpPr>
        <p:spPr>
          <a:xfrm>
            <a:off x="9059978" y="3075057"/>
            <a:ext cx="23952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terpenuhi</a:t>
            </a:r>
            <a:endParaRPr lang="en-US" sz="2000" dirty="0"/>
          </a:p>
          <a:p>
            <a:r>
              <a:rPr lang="en-US" sz="2000" dirty="0"/>
              <a:t>0 </a:t>
            </a:r>
            <a:r>
              <a:rPr lang="en-US" sz="2000" dirty="0" err="1"/>
              <a:t>bila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terpenuhi</a:t>
            </a: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17187866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36384-68A9-4C15-AC13-1734AB72F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</a:t>
            </a:r>
            <a:endParaRPr lang="en-ID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6501941-BCA5-4758-916D-6424B402D3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942572"/>
              </p:ext>
            </p:extLst>
          </p:nvPr>
        </p:nvGraphicFramePr>
        <p:xfrm>
          <a:off x="1216175" y="2269616"/>
          <a:ext cx="8128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0966756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4746397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600" dirty="0" err="1"/>
                        <a:t>Skor</a:t>
                      </a:r>
                      <a:endParaRPr lang="en-ID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Cara </a:t>
                      </a:r>
                      <a:r>
                        <a:rPr lang="en-US" sz="3600" dirty="0" err="1"/>
                        <a:t>berpikir</a:t>
                      </a:r>
                      <a:endParaRPr lang="en-ID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5346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&gt;= 9</a:t>
                      </a:r>
                      <a:endParaRPr lang="en-ID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Negara </a:t>
                      </a:r>
                      <a:r>
                        <a:rPr lang="en-US" sz="3600" dirty="0" err="1"/>
                        <a:t>maju</a:t>
                      </a:r>
                      <a:endParaRPr lang="en-ID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4845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7 – 8 </a:t>
                      </a:r>
                      <a:endParaRPr lang="en-ID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Negara </a:t>
                      </a:r>
                      <a:r>
                        <a:rPr lang="en-US" sz="3600" dirty="0" err="1"/>
                        <a:t>berkembang</a:t>
                      </a:r>
                      <a:endParaRPr lang="en-ID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6753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5 – 6 </a:t>
                      </a:r>
                      <a:endParaRPr lang="en-ID" sz="3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Negara Wakanda</a:t>
                      </a:r>
                      <a:endParaRPr lang="en-ID" sz="36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738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600" dirty="0"/>
                        <a:t>&lt;= 4</a:t>
                      </a:r>
                      <a:endParaRPr lang="en-ID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/>
                        <a:t>Negera</a:t>
                      </a:r>
                      <a:r>
                        <a:rPr lang="en-US" sz="3600" dirty="0"/>
                        <a:t> </a:t>
                      </a:r>
                      <a:r>
                        <a:rPr lang="en-US" sz="3600" dirty="0" err="1"/>
                        <a:t>terbelakang</a:t>
                      </a:r>
                      <a:endParaRPr lang="en-ID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819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4172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About me..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3416300" cy="34163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4772785" y="1690688"/>
            <a:ext cx="387798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/>
              <a:t>Bayu Setiaji, M.Kom</a:t>
            </a:r>
          </a:p>
          <a:p>
            <a:r>
              <a:rPr lang="en-ID" dirty="0"/>
              <a:t>Informatics, Faculty of Computer Science</a:t>
            </a:r>
            <a:endParaRPr lang="id-ID" dirty="0"/>
          </a:p>
          <a:p>
            <a:endParaRPr lang="id-ID" dirty="0">
              <a:solidFill>
                <a:schemeClr val="accent3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708" y="3265327"/>
            <a:ext cx="255776" cy="2557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5708" y="3615818"/>
            <a:ext cx="255776" cy="25577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071484" y="3197937"/>
            <a:ext cx="26143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bayusetiaji@amikom.ac.id</a:t>
            </a:r>
            <a:endParaRPr lang="id-ID" dirty="0"/>
          </a:p>
          <a:p>
            <a:endParaRPr lang="id-ID" dirty="0"/>
          </a:p>
        </p:txBody>
      </p:sp>
      <p:sp>
        <p:nvSpPr>
          <p:cNvPr id="12" name="TextBox 11"/>
          <p:cNvSpPr txBox="1"/>
          <p:nvPr/>
        </p:nvSpPr>
        <p:spPr>
          <a:xfrm>
            <a:off x="5071483" y="3588492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@yipsip</a:t>
            </a:r>
            <a:endParaRPr lang="id-ID" dirty="0"/>
          </a:p>
          <a:p>
            <a:endParaRPr lang="id-ID" dirty="0"/>
          </a:p>
        </p:txBody>
      </p:sp>
      <p:sp>
        <p:nvSpPr>
          <p:cNvPr id="13" name="TextBox 12"/>
          <p:cNvSpPr txBox="1"/>
          <p:nvPr/>
        </p:nvSpPr>
        <p:spPr>
          <a:xfrm>
            <a:off x="5071483" y="3969990"/>
            <a:ext cx="1790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/>
              <a:t>@jogjadarilangit</a:t>
            </a:r>
            <a:endParaRPr lang="id-ID" dirty="0"/>
          </a:p>
          <a:p>
            <a:endParaRPr lang="id-ID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5706" y="4041908"/>
            <a:ext cx="255776" cy="255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64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050" name="Picture 2" descr="Gamb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7083" y="1489776"/>
            <a:ext cx="3810000" cy="381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813" y="1489775"/>
            <a:ext cx="3048001" cy="381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39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25583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Next…</a:t>
            </a:r>
            <a:endParaRPr lang="id-ID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97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38200" y="255836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err="1"/>
              <a:t>Gambarlah</a:t>
            </a:r>
            <a:r>
              <a:rPr lang="en-US" sz="3600" dirty="0"/>
              <a:t> </a:t>
            </a:r>
            <a:r>
              <a:rPr lang="en-US" sz="3600" dirty="0" err="1"/>
              <a:t>sebuah</a:t>
            </a:r>
            <a:r>
              <a:rPr lang="en-US" sz="3600" dirty="0"/>
              <a:t> </a:t>
            </a:r>
            <a:r>
              <a:rPr lang="en-US" sz="3600" dirty="0" err="1"/>
              <a:t>pemandangan</a:t>
            </a:r>
            <a:r>
              <a:rPr lang="en-US" sz="3600" dirty="0"/>
              <a:t>..</a:t>
            </a:r>
            <a:endParaRPr lang="id-ID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41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715736" y="66424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/>
              <a:t>PSU </a:t>
            </a:r>
            <a:r>
              <a:rPr lang="en-US" sz="3600" dirty="0" err="1"/>
              <a:t>Sukses</a:t>
            </a:r>
            <a:r>
              <a:rPr lang="en-US" sz="3600" dirty="0"/>
              <a:t>..</a:t>
            </a:r>
            <a:endParaRPr lang="id-ID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9558650" y="6550223"/>
            <a:ext cx="2633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id-ID" sz="1400">
                <a:solidFill>
                  <a:schemeClr val="tx2">
                    <a:lumMod val="50000"/>
                  </a:schemeClr>
                </a:solidFill>
              </a:rPr>
              <a:t>bayusetiaji@amikom.ac.id | 201</a:t>
            </a:r>
            <a:r>
              <a:rPr lang="en-US" sz="1400">
                <a:solidFill>
                  <a:schemeClr val="tx2">
                    <a:lumMod val="50000"/>
                  </a:schemeClr>
                </a:solidFill>
              </a:rPr>
              <a:t>9</a:t>
            </a:r>
            <a:endParaRPr lang="id-ID" sz="140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85484" y="3393879"/>
            <a:ext cx="24264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800" dirty="0" err="1">
                <a:solidFill>
                  <a:schemeClr val="accent5">
                    <a:lumMod val="50000"/>
                  </a:schemeClr>
                </a:solidFill>
              </a:rPr>
              <a:t>harus</a:t>
            </a:r>
            <a:r>
              <a:rPr lang="en-ID" sz="2800" dirty="0"/>
              <a:t> </a:t>
            </a:r>
            <a:r>
              <a:rPr lang="en-ID" sz="2800" dirty="0" err="1"/>
              <a:t>dilakukan</a:t>
            </a:r>
            <a:endParaRPr lang="id-ID" sz="2800" dirty="0"/>
          </a:p>
          <a:p>
            <a:endParaRPr lang="id-ID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742441" y="3393879"/>
            <a:ext cx="328968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800" dirty="0" err="1">
                <a:solidFill>
                  <a:schemeClr val="accent3"/>
                </a:solidFill>
              </a:rPr>
              <a:t>tidak</a:t>
            </a:r>
            <a:r>
              <a:rPr lang="en-ID" sz="2800" dirty="0">
                <a:solidFill>
                  <a:schemeClr val="accent3"/>
                </a:solidFill>
              </a:rPr>
              <a:t> </a:t>
            </a:r>
            <a:r>
              <a:rPr lang="en-ID" sz="2800" dirty="0" err="1">
                <a:solidFill>
                  <a:schemeClr val="accent3"/>
                </a:solidFill>
              </a:rPr>
              <a:t>boleh</a:t>
            </a:r>
            <a:r>
              <a:rPr lang="en-ID" sz="2800" dirty="0">
                <a:solidFill>
                  <a:schemeClr val="accent3"/>
                </a:solidFill>
              </a:rPr>
              <a:t> </a:t>
            </a:r>
            <a:r>
              <a:rPr lang="en-ID" sz="2800" dirty="0" err="1"/>
              <a:t>dilakukan</a:t>
            </a:r>
            <a:endParaRPr lang="id-ID" sz="2800" dirty="0"/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489155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Kelompok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/>
              <a:t>Berhitung</a:t>
            </a:r>
            <a:r>
              <a:rPr lang="en-ID" dirty="0"/>
              <a:t> 1 s/d 6</a:t>
            </a:r>
          </a:p>
          <a:p>
            <a:r>
              <a:rPr lang="en-ID" dirty="0" err="1"/>
              <a:t>Berkelompok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nomor</a:t>
            </a:r>
            <a:endParaRPr lang="en-ID" dirty="0"/>
          </a:p>
          <a:p>
            <a:r>
              <a:rPr lang="en-ID" dirty="0" err="1"/>
              <a:t>Pilih</a:t>
            </a:r>
            <a:r>
              <a:rPr lang="en-ID" dirty="0"/>
              <a:t> </a:t>
            </a:r>
            <a:r>
              <a:rPr lang="en-ID" dirty="0" err="1"/>
              <a:t>ketua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sekretaris</a:t>
            </a:r>
            <a:endParaRPr lang="en-ID" dirty="0"/>
          </a:p>
          <a:p>
            <a:r>
              <a:rPr lang="en-ID" dirty="0"/>
              <a:t>Agar PSU </a:t>
            </a:r>
            <a:r>
              <a:rPr lang="en-ID" dirty="0" err="1"/>
              <a:t>sukses</a:t>
            </a:r>
            <a:endParaRPr lang="en-ID" dirty="0"/>
          </a:p>
          <a:p>
            <a:pPr lvl="1"/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dilakukan</a:t>
            </a:r>
            <a:endParaRPr lang="en-ID" dirty="0"/>
          </a:p>
          <a:p>
            <a:pPr lvl="1"/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boleh</a:t>
            </a:r>
            <a:r>
              <a:rPr lang="en-ID" dirty="0"/>
              <a:t> </a:t>
            </a:r>
            <a:r>
              <a:rPr lang="en-ID" dirty="0" err="1"/>
              <a:t>dilakukan</a:t>
            </a:r>
            <a:endParaRPr lang="en-ID" dirty="0"/>
          </a:p>
          <a:p>
            <a:r>
              <a:rPr lang="en-ID" dirty="0" err="1"/>
              <a:t>Sanksi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33757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84" y="881743"/>
            <a:ext cx="3665765" cy="5510893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>
            <a:outerShdw blurRad="50800" dist="1143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5" name="TextBox 4"/>
          <p:cNvSpPr txBox="1"/>
          <p:nvPr/>
        </p:nvSpPr>
        <p:spPr>
          <a:xfrm>
            <a:off x="5206545" y="1167493"/>
            <a:ext cx="1713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>
                <a:solidFill>
                  <a:schemeClr val="accent5">
                    <a:lumMod val="50000"/>
                  </a:schemeClr>
                </a:solidFill>
              </a:rPr>
              <a:t>Nama </a:t>
            </a:r>
            <a:r>
              <a:rPr lang="en-ID" dirty="0" err="1">
                <a:solidFill>
                  <a:schemeClr val="accent5">
                    <a:lumMod val="50000"/>
                  </a:schemeClr>
                </a:solidFill>
              </a:rPr>
              <a:t>Kelompok</a:t>
            </a:r>
            <a:endParaRPr lang="en-ID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156227" y="1011509"/>
            <a:ext cx="838048" cy="678498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400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56227" y="1885130"/>
            <a:ext cx="13855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Ketua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 Nama </a:t>
            </a:r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Ketua</a:t>
            </a:r>
            <a:endParaRPr lang="en-ID" sz="1200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Anggota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Anggota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56227" y="3307886"/>
            <a:ext cx="12024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Harus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dilakukan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Aktivitas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6479" y="3317401"/>
            <a:ext cx="15712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Tidak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boleh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dilakukan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Aktivitas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166843" y="4717586"/>
            <a:ext cx="103746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Sanksi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Sanksi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9484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35184" y="881743"/>
            <a:ext cx="3665765" cy="5510893"/>
          </a:xfrm>
          <a:prstGeom prst="rect">
            <a:avLst/>
          </a:prstGeom>
          <a:solidFill>
            <a:schemeClr val="tx1"/>
          </a:solidFill>
          <a:ln w="3175">
            <a:solidFill>
              <a:schemeClr val="bg1"/>
            </a:solidFill>
          </a:ln>
          <a:effectLst>
            <a:outerShdw blurRad="50800" dist="1143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5" name="TextBox 4"/>
          <p:cNvSpPr txBox="1"/>
          <p:nvPr/>
        </p:nvSpPr>
        <p:spPr>
          <a:xfrm>
            <a:off x="4954253" y="1160310"/>
            <a:ext cx="1627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err="1">
                <a:solidFill>
                  <a:schemeClr val="accent5">
                    <a:lumMod val="50000"/>
                  </a:schemeClr>
                </a:solidFill>
              </a:rPr>
              <a:t>Peraturan</a:t>
            </a:r>
            <a:r>
              <a:rPr lang="en-ID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ID" dirty="0" err="1">
                <a:solidFill>
                  <a:schemeClr val="accent5">
                    <a:lumMod val="50000"/>
                  </a:schemeClr>
                </a:solidFill>
              </a:rPr>
              <a:t>Kelas</a:t>
            </a:r>
            <a:endParaRPr lang="en-ID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56227" y="1885130"/>
            <a:ext cx="120257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Peraturan</a:t>
            </a:r>
            <a:endParaRPr lang="en-ID" sz="1200" dirty="0">
              <a:solidFill>
                <a:schemeClr val="accent5">
                  <a:lumMod val="50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Peraturan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33482" y="4491707"/>
            <a:ext cx="30691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sz="1200" dirty="0" err="1">
                <a:solidFill>
                  <a:schemeClr val="accent5">
                    <a:lumMod val="50000"/>
                  </a:schemeClr>
                </a:solidFill>
              </a:rPr>
              <a:t>Disetujui</a:t>
            </a:r>
            <a:r>
              <a:rPr lang="en-ID" sz="1200" dirty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42900" indent="-342900">
              <a:buAutoNum type="arabicPeriod"/>
            </a:pP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Ketua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 1		</a:t>
            </a: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ttd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1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		</a:t>
            </a:r>
            <a:r>
              <a:rPr lang="en-ID" sz="1100" dirty="0" err="1">
                <a:solidFill>
                  <a:schemeClr val="accent5">
                    <a:lumMod val="50000"/>
                  </a:schemeClr>
                </a:solidFill>
              </a:rPr>
              <a:t>ttd</a:t>
            </a: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 2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		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		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		…</a:t>
            </a:r>
          </a:p>
          <a:p>
            <a:pPr marL="342900" indent="-342900">
              <a:buAutoNum type="arabicPeriod"/>
            </a:pPr>
            <a:r>
              <a:rPr lang="en-ID" sz="1100" dirty="0">
                <a:solidFill>
                  <a:schemeClr val="accent5">
                    <a:lumMod val="50000"/>
                  </a:schemeClr>
                </a:solidFill>
              </a:rPr>
              <a:t>…		…</a:t>
            </a:r>
          </a:p>
        </p:txBody>
      </p:sp>
    </p:spTree>
    <p:extLst>
      <p:ext uri="{BB962C8B-B14F-4D97-AF65-F5344CB8AC3E}">
        <p14:creationId xmlns:p14="http://schemas.microsoft.com/office/powerpoint/2010/main" val="24889042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909</TotalTime>
  <Words>348</Words>
  <Application>Microsoft Office PowerPoint</Application>
  <PresentationFormat>Widescreen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Trebuchet MS</vt:lpstr>
      <vt:lpstr>Tw Cen MT</vt:lpstr>
      <vt:lpstr>Wingdings</vt:lpstr>
      <vt:lpstr>Circuit</vt:lpstr>
      <vt:lpstr>An Introduction</vt:lpstr>
      <vt:lpstr>About me..</vt:lpstr>
      <vt:lpstr>PowerPoint Presentation</vt:lpstr>
      <vt:lpstr>PowerPoint Presentation</vt:lpstr>
      <vt:lpstr>PowerPoint Presentation</vt:lpstr>
      <vt:lpstr>PowerPoint Presentation</vt:lpstr>
      <vt:lpstr>Kelompok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Personal High Achiever</vt:lpstr>
      <vt:lpstr>PowerPoint Presentation</vt:lpstr>
      <vt:lpstr>Imageries</vt:lpstr>
      <vt:lpstr>Scoring</vt:lpstr>
      <vt:lpstr>Result</vt:lpstr>
    </vt:vector>
  </TitlesOfParts>
  <Company>yipsoft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01 Intro</dc:title>
  <dc:subject>Game Technology</dc:subject>
  <dc:creator>Bayu Setiaji</dc:creator>
  <cp:keywords>materials</cp:keywords>
  <dc:description>Materials overview</dc:description>
  <cp:lastModifiedBy>amikom</cp:lastModifiedBy>
  <cp:revision>77</cp:revision>
  <dcterms:created xsi:type="dcterms:W3CDTF">2015-03-03T11:52:07Z</dcterms:created>
  <dcterms:modified xsi:type="dcterms:W3CDTF">2022-09-06T03:41:47Z</dcterms:modified>
  <cp:category>game</cp:category>
</cp:coreProperties>
</file>