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67" r:id="rId6"/>
    <p:sldId id="259" r:id="rId7"/>
    <p:sldId id="268" r:id="rId8"/>
    <p:sldId id="269" r:id="rId9"/>
    <p:sldId id="270" r:id="rId10"/>
    <p:sldId id="261" r:id="rId11"/>
    <p:sldId id="263" r:id="rId12"/>
  </p:sldIdLst>
  <p:sldSz cx="12192000" cy="6858000"/>
  <p:notesSz cx="6858000" cy="9144000"/>
  <p:embeddedFontLst>
    <p:embeddedFont>
      <p:font typeface="Libre Franklin" pitchFamily="2" charset="0"/>
      <p:regular r:id="rId14"/>
      <p:bold r:id="rId15"/>
      <p:italic r:id="rId16"/>
      <p:boldItalic r:id="rId17"/>
    </p:embeddedFont>
    <p:embeddedFont>
      <p:font typeface="Libre Franklin Medium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Wl8VKSObhnAubIdFKuxJ/h54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5f5116f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5f5116f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5f5116ff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35f5116ff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5f5116f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5f5116ff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 descr="A purple and white building with tree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7972926" y="1205489"/>
            <a:ext cx="3821910" cy="359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0067"/>
              </a:buClr>
              <a:buSzPts val="6000"/>
              <a:buFont typeface="Proxima Nova"/>
              <a:buNone/>
              <a:defRPr sz="6000" b="1">
                <a:solidFill>
                  <a:srgbClr val="61006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8358908" y="5014768"/>
            <a:ext cx="3435927" cy="54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10067"/>
              </a:buClr>
              <a:buSzPts val="2400"/>
              <a:buNone/>
              <a:defRPr sz="2400" b="1">
                <a:solidFill>
                  <a:srgbClr val="610067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8358908" y="5557115"/>
            <a:ext cx="3435927" cy="54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ID"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psu.amikom.ac.id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838199" y="1880557"/>
            <a:ext cx="10703943" cy="42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21" name="Google Shape;21;p6"/>
          <p:cNvSpPr txBox="1"/>
          <p:nvPr/>
        </p:nvSpPr>
        <p:spPr>
          <a:xfrm>
            <a:off x="838200" y="365125"/>
            <a:ext cx="76846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</a:pPr>
            <a:endParaRPr sz="4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776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  <a:defRPr sz="40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roxima Nova"/>
              <a:buNone/>
              <a:defRPr sz="60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898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  <a:defRPr sz="40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roxima Nova"/>
              <a:buNone/>
              <a:defRPr sz="3200"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3661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776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roxima Nova"/>
              <a:buNone/>
              <a:defRPr sz="40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 rot="5400000">
            <a:off x="7498646" y="2321809"/>
            <a:ext cx="508140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6846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6846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sz="4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6300216" y="1205489"/>
            <a:ext cx="5494620" cy="359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Open Sans"/>
              <a:buNone/>
            </a:pPr>
            <a:r>
              <a:rPr lang="en-ID" i="1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Keswadayaan</a:t>
            </a:r>
            <a:endParaRPr i="1">
              <a:solidFill>
                <a:srgbClr val="7030A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0067"/>
              </a:buClr>
              <a:buSzPts val="6000"/>
              <a:buFont typeface="Proxima Nova"/>
              <a:buNone/>
            </a:pP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8358908" y="5014768"/>
            <a:ext cx="3435927" cy="54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10067"/>
              </a:buClr>
              <a:buSzPts val="2400"/>
              <a:buNone/>
            </a:pPr>
            <a:r>
              <a:rPr lang="en-US" dirty="0"/>
              <a:t>…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5f5116ffe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77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Proxima Nova" panose="020B0604020202020204" charset="0"/>
                <a:ea typeface="Libre Franklin Medium"/>
                <a:cs typeface="Libre Franklin Medium"/>
                <a:sym typeface="Libre Franklin Medium"/>
              </a:rPr>
              <a:t>High Achiever</a:t>
            </a:r>
            <a:endParaRPr dirty="0">
              <a:latin typeface="Proxima Nova" panose="020B0604020202020204" charset="0"/>
            </a:endParaRPr>
          </a:p>
        </p:txBody>
      </p:sp>
      <p:sp>
        <p:nvSpPr>
          <p:cNvPr id="115" name="Google Shape;115;g335f5116ffe_0_14"/>
          <p:cNvSpPr txBox="1">
            <a:spLocks noGrp="1"/>
          </p:cNvSpPr>
          <p:nvPr>
            <p:ph type="body" idx="1"/>
          </p:nvPr>
        </p:nvSpPr>
        <p:spPr>
          <a:xfrm>
            <a:off x="5073445" y="1880557"/>
            <a:ext cx="6468754" cy="429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Suka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berkompetisi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Ingin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memperoleh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bagian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lebih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banyak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Puas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jika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lebih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unggul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Suka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terlibat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pembicaraan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penting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Peka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terhadap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permasalahan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Berpikiran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ke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depan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Berani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mengambil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risiko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Bertanggungjawab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Bertekad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kuat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Terbuka &amp; Sportif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Suksesnya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kelompok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dianggap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suksesnya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pribadi</a:t>
            </a:r>
            <a:endParaRPr sz="2000" dirty="0">
              <a:latin typeface="Proxima Nova" panose="020B0604020202020204" charset="0"/>
              <a:ea typeface="Libre Franklin"/>
              <a:cs typeface="Libre Franklin"/>
              <a:sym typeface="Libre Frankli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SzPct val="100000"/>
              <a:buFont typeface="Noto Sans Symbols"/>
              <a:buAutoNum type="arabicPeriod"/>
            </a:pP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Suka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mengatasi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masalah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secara</a:t>
            </a:r>
            <a:r>
              <a:rPr lang="en-ID" sz="2000" dirty="0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2000" dirty="0" err="1">
                <a:latin typeface="Proxima Nova" panose="020B0604020202020204" charset="0"/>
                <a:ea typeface="Libre Franklin"/>
                <a:cs typeface="Libre Franklin"/>
                <a:sym typeface="Libre Franklin"/>
              </a:rPr>
              <a:t>unik</a:t>
            </a:r>
            <a:endParaRPr sz="2000" dirty="0">
              <a:latin typeface="Proxima Nova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3139B-7D81-BA4B-91D4-4D7317DF1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5" y="1880557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5f5116ffe_0_29"/>
          <p:cNvSpPr txBox="1">
            <a:spLocks noGrp="1"/>
          </p:cNvSpPr>
          <p:nvPr>
            <p:ph type="body" idx="1"/>
          </p:nvPr>
        </p:nvSpPr>
        <p:spPr>
          <a:xfrm>
            <a:off x="838199" y="1880557"/>
            <a:ext cx="10704000" cy="429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</a:pPr>
            <a:endParaRPr sz="6000" b="1" i="1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Open Sans"/>
              <a:buNone/>
            </a:pPr>
            <a:r>
              <a:rPr lang="en-ID" sz="6000" b="1" i="1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Believe…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6000" b="1" i="1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dream it, make it happen!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FD0FC2-5794-770B-E911-24465D5B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416300" cy="341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1C153B-90AC-6BBF-9F08-B74E02BE0EF1}"/>
              </a:ext>
            </a:extLst>
          </p:cNvPr>
          <p:cNvSpPr txBox="1"/>
          <p:nvPr/>
        </p:nvSpPr>
        <p:spPr>
          <a:xfrm>
            <a:off x="4772785" y="1690688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/>
              <a:t>Bayu Setiaji, M.Kom</a:t>
            </a:r>
          </a:p>
          <a:p>
            <a:r>
              <a:rPr lang="en-ID" dirty="0"/>
              <a:t>Informatics, Faculty of Computer Science</a:t>
            </a:r>
            <a:endParaRPr lang="id-ID" dirty="0"/>
          </a:p>
          <a:p>
            <a:endParaRPr lang="id-ID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6107A-5454-CD96-4724-9FC333021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08" y="3265327"/>
            <a:ext cx="255776" cy="255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4DF191-EBD0-52EF-9737-73E16FFE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08" y="3615818"/>
            <a:ext cx="255776" cy="255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6F69B9-07FA-1B31-4881-8A2BF2E3D54B}"/>
              </a:ext>
            </a:extLst>
          </p:cNvPr>
          <p:cNvSpPr txBox="1"/>
          <p:nvPr/>
        </p:nvSpPr>
        <p:spPr>
          <a:xfrm>
            <a:off x="5071484" y="3197937"/>
            <a:ext cx="261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/>
              <a:t>bayusetiaji@amikom.ac.id</a:t>
            </a:r>
            <a:endParaRPr lang="id-ID" dirty="0"/>
          </a:p>
          <a:p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9E7EE-08D7-FAB5-D191-AD8FF37F7989}"/>
              </a:ext>
            </a:extLst>
          </p:cNvPr>
          <p:cNvSpPr txBox="1"/>
          <p:nvPr/>
        </p:nvSpPr>
        <p:spPr>
          <a:xfrm>
            <a:off x="5071483" y="3588492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/>
              <a:t>@yipsip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68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ambar">
            <a:extLst>
              <a:ext uri="{FF2B5EF4-FFF2-40B4-BE49-F238E27FC236}">
                <a16:creationId xmlns:a16="http://schemas.microsoft.com/office/drawing/2014/main" id="{8D50A4A8-380E-B822-0A91-678BC7D5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83" y="1489776"/>
            <a:ext cx="3810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8CBA17-8DBB-E0A4-95D7-02818C166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13" y="1489775"/>
            <a:ext cx="3048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4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7D1F55-9F1F-6134-4576-291D71F0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Teka-</a:t>
            </a:r>
            <a:r>
              <a:rPr lang="en-US" dirty="0" err="1"/>
              <a:t>teki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33C7A8-8184-132E-E012-25A4B11D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8" y="4107273"/>
            <a:ext cx="2543398" cy="206969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A7CB70-2E04-FC98-8B3B-DB2EB132783D}"/>
              </a:ext>
            </a:extLst>
          </p:cNvPr>
          <p:cNvSpPr txBox="1">
            <a:spLocks/>
          </p:cNvSpPr>
          <p:nvPr/>
        </p:nvSpPr>
        <p:spPr>
          <a:xfrm>
            <a:off x="3382297" y="1690688"/>
            <a:ext cx="7665114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Mana yang </a:t>
            </a:r>
            <a:r>
              <a:rPr lang="en-US" dirty="0">
                <a:solidFill>
                  <a:schemeClr val="accent3"/>
                </a:solidFill>
              </a:rPr>
              <a:t>lebih berat</a:t>
            </a:r>
            <a:r>
              <a:rPr lang="en-US" dirty="0"/>
              <a:t>: </a:t>
            </a:r>
            <a:r>
              <a:rPr lang="en-US" dirty="0" err="1">
                <a:solidFill>
                  <a:srgbClr val="7030A0"/>
                </a:solidFill>
              </a:rPr>
              <a:t>kapas</a:t>
            </a:r>
            <a:r>
              <a:rPr lang="en-US" dirty="0"/>
              <a:t> 10kg atau </a:t>
            </a:r>
            <a:r>
              <a:rPr lang="en-US" dirty="0" err="1">
                <a:solidFill>
                  <a:srgbClr val="7030A0"/>
                </a:solidFill>
              </a:rPr>
              <a:t>besi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10kg?</a:t>
            </a:r>
          </a:p>
          <a:p>
            <a:r>
              <a:rPr lang="en-US" dirty="0"/>
              <a:t>Saat </a:t>
            </a:r>
            <a:r>
              <a:rPr lang="en-US" dirty="0" err="1">
                <a:solidFill>
                  <a:schemeClr val="accent3"/>
                </a:solidFill>
              </a:rPr>
              <a:t>dibalik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berkurang</a:t>
            </a:r>
            <a:r>
              <a:rPr lang="en-US" dirty="0">
                <a:solidFill>
                  <a:srgbClr val="7030A0"/>
                </a:solidFill>
              </a:rPr>
              <a:t> 3.</a:t>
            </a:r>
            <a:r>
              <a:rPr lang="en-US" dirty="0"/>
              <a:t> Apakah itu?</a:t>
            </a:r>
          </a:p>
          <a:p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10 menit </a:t>
            </a:r>
            <a:r>
              <a:rPr lang="en-US" dirty="0"/>
              <a:t>untuk </a:t>
            </a:r>
            <a:r>
              <a:rPr lang="en-US" dirty="0" err="1"/>
              <a:t>merebus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1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butir</a:t>
            </a:r>
            <a:r>
              <a:rPr lang="en-US" dirty="0"/>
              <a:t> telur. Berapa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untuk </a:t>
            </a:r>
            <a:r>
              <a:rPr lang="en-US" dirty="0" err="1"/>
              <a:t>merebus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5 </a:t>
            </a:r>
            <a:r>
              <a:rPr lang="en-US" dirty="0" err="1">
                <a:solidFill>
                  <a:srgbClr val="7030A0"/>
                </a:solidFill>
              </a:rPr>
              <a:t>butir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telur?</a:t>
            </a:r>
          </a:p>
          <a:p>
            <a:pPr fontAlgn="base"/>
            <a:r>
              <a:rPr lang="en-ID" dirty="0"/>
              <a:t>Jika </a:t>
            </a:r>
            <a:r>
              <a:rPr lang="en-ID" dirty="0" err="1"/>
              <a:t>diucapkan</a:t>
            </a:r>
            <a:r>
              <a:rPr lang="en-ID" dirty="0"/>
              <a:t> </a:t>
            </a:r>
            <a:r>
              <a:rPr lang="en-ID" dirty="0" err="1">
                <a:solidFill>
                  <a:schemeClr val="accent2">
                    <a:lumMod val="50000"/>
                  </a:schemeClr>
                </a:solidFill>
              </a:rPr>
              <a:t>sekali</a:t>
            </a:r>
            <a:r>
              <a:rPr lang="en-ID" dirty="0"/>
              <a:t>,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>
                <a:solidFill>
                  <a:srgbClr val="7030A0"/>
                </a:solidFill>
              </a:rPr>
              <a:t>jauh</a:t>
            </a:r>
            <a:r>
              <a:rPr lang="en-ID" dirty="0"/>
              <a:t>. Jika </a:t>
            </a:r>
            <a:r>
              <a:rPr lang="en-ID" dirty="0" err="1"/>
              <a:t>diucapkan</a:t>
            </a:r>
            <a:r>
              <a:rPr lang="en-ID" dirty="0"/>
              <a:t> </a:t>
            </a:r>
            <a:r>
              <a:rPr lang="en-ID" dirty="0">
                <a:solidFill>
                  <a:schemeClr val="accent2">
                    <a:lumMod val="50000"/>
                  </a:schemeClr>
                </a:solidFill>
              </a:rPr>
              <a:t>dua kali</a:t>
            </a:r>
            <a:r>
              <a:rPr lang="en-ID" dirty="0"/>
              <a:t>, 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malah</a:t>
            </a:r>
            <a:r>
              <a:rPr lang="en-ID" dirty="0"/>
              <a:t> </a:t>
            </a:r>
            <a:r>
              <a:rPr lang="en-ID" dirty="0" err="1">
                <a:solidFill>
                  <a:srgbClr val="7030A0"/>
                </a:solidFill>
              </a:rPr>
              <a:t>dekat</a:t>
            </a:r>
            <a:r>
              <a:rPr lang="en-ID" dirty="0"/>
              <a:t>.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?</a:t>
            </a:r>
          </a:p>
          <a:p>
            <a:pPr fontAlgn="base"/>
            <a:r>
              <a:rPr lang="en-ID" dirty="0"/>
              <a:t>Dalam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balapan</a:t>
            </a:r>
            <a:r>
              <a:rPr lang="en-ID" dirty="0"/>
              <a:t>, Marc Marquez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>
                <a:solidFill>
                  <a:schemeClr val="accent2">
                    <a:lumMod val="75000"/>
                  </a:schemeClr>
                </a:solidFill>
              </a:rPr>
              <a:t>menyalip</a:t>
            </a:r>
            <a:r>
              <a:rPr lang="en-ID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D" dirty="0"/>
              <a:t>Jorge Lorenzo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dua</a:t>
            </a:r>
            <a:r>
              <a:rPr lang="en-ID" dirty="0"/>
              <a:t>.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berapa</a:t>
            </a:r>
            <a:r>
              <a:rPr lang="en-ID" dirty="0"/>
              <a:t> Marc Marquez </a:t>
            </a:r>
            <a:r>
              <a:rPr lang="en-ID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sekarang</a:t>
            </a:r>
            <a:r>
              <a:rPr lang="en-ID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05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496AA-E15D-3521-1F8E-B9D62313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Puzzle</a:t>
            </a:r>
            <a:endParaRPr lang="en-ID" i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BAFF45-D74A-32E4-9F09-9FB8405BD3ED}"/>
              </a:ext>
            </a:extLst>
          </p:cNvPr>
          <p:cNvGrpSpPr/>
          <p:nvPr/>
        </p:nvGrpSpPr>
        <p:grpSpPr>
          <a:xfrm>
            <a:off x="3937935" y="1883501"/>
            <a:ext cx="1278193" cy="1278193"/>
            <a:chOff x="3156155" y="2615381"/>
            <a:chExt cx="1278193" cy="12781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7336BE-69CA-1E35-7850-B1045BF254E3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B0DD5C-75CC-AD41-362A-D9E526DCA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F61A12-53C7-D57B-2399-481E799B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79E314-31F3-FE13-E664-EAB3743DF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69E21-4E56-19BF-C220-87E219DD1873}"/>
              </a:ext>
            </a:extLst>
          </p:cNvPr>
          <p:cNvGrpSpPr/>
          <p:nvPr/>
        </p:nvGrpSpPr>
        <p:grpSpPr>
          <a:xfrm>
            <a:off x="5216128" y="1883500"/>
            <a:ext cx="1278193" cy="1278193"/>
            <a:chOff x="3156155" y="2615381"/>
            <a:chExt cx="1278193" cy="12781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94C280-8DA3-4C8E-5E2C-D4155AB1068A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037FAD-447B-9967-3922-99BC58F85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A6DA37-6946-001B-070B-0C3C2272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27EA47-FA16-FFC4-2E14-0122150E4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9F610B-1EDC-9B4D-A7E4-D56567470FD8}"/>
              </a:ext>
            </a:extLst>
          </p:cNvPr>
          <p:cNvGrpSpPr/>
          <p:nvPr/>
        </p:nvGrpSpPr>
        <p:grpSpPr>
          <a:xfrm>
            <a:off x="6489409" y="1883499"/>
            <a:ext cx="1278193" cy="1278193"/>
            <a:chOff x="3156155" y="2615381"/>
            <a:chExt cx="1278193" cy="12781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6211CB-870C-6C4E-F435-64122C7EB64B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E8C4F6C-E385-57C4-23DB-E0191A025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6164BE-055C-85EB-F289-38361F1D7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E96B323-40B6-B8D2-1084-B576ACF52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870B9F-D1AF-EDE1-3F58-170BFD548F17}"/>
              </a:ext>
            </a:extLst>
          </p:cNvPr>
          <p:cNvGrpSpPr/>
          <p:nvPr/>
        </p:nvGrpSpPr>
        <p:grpSpPr>
          <a:xfrm>
            <a:off x="3937935" y="3164150"/>
            <a:ext cx="1278193" cy="1278193"/>
            <a:chOff x="3156155" y="2615381"/>
            <a:chExt cx="1278193" cy="1278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C3C053-1C6F-0AC8-F4AF-5DC09DA92160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2B0974-94E7-7444-EAF9-7B8CDC12C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99A344-D2E6-FFF9-B7DF-65C3E4640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EA6938-1DD8-EF9C-1964-2E40E8EE0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D2533BF-D2E2-69D0-7428-E868B20C3128}"/>
              </a:ext>
            </a:extLst>
          </p:cNvPr>
          <p:cNvSpPr/>
          <p:nvPr/>
        </p:nvSpPr>
        <p:spPr>
          <a:xfrm>
            <a:off x="5216128" y="3164149"/>
            <a:ext cx="1278193" cy="1278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C411C91-8B88-25D1-55C8-41960407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77" y="3660675"/>
            <a:ext cx="432619" cy="43261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B8B5D72-CFB3-FDAB-BF01-EC6A0377BC55}"/>
              </a:ext>
            </a:extLst>
          </p:cNvPr>
          <p:cNvGrpSpPr/>
          <p:nvPr/>
        </p:nvGrpSpPr>
        <p:grpSpPr>
          <a:xfrm>
            <a:off x="6489409" y="3164148"/>
            <a:ext cx="1278193" cy="1278193"/>
            <a:chOff x="3156155" y="2615381"/>
            <a:chExt cx="1278193" cy="127819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1B5BE32-6A5B-AE80-34AD-51A6BAA04213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FB296FB-94FE-2562-833E-2BF11164D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6DA928E-6908-21D6-035A-13916FA7F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07043F-3BE8-51B3-E82C-0BAA0C2A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030364-5C4E-472B-3384-2F4C8FB3D68E}"/>
              </a:ext>
            </a:extLst>
          </p:cNvPr>
          <p:cNvGrpSpPr/>
          <p:nvPr/>
        </p:nvGrpSpPr>
        <p:grpSpPr>
          <a:xfrm>
            <a:off x="3937935" y="4427592"/>
            <a:ext cx="1278193" cy="1278193"/>
            <a:chOff x="3156155" y="2615381"/>
            <a:chExt cx="1278193" cy="127819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021FED-EC88-4786-B448-A7FF599E249C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4C8BF71-A087-8CBE-E609-81D8500A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920AD08-043E-9C62-46F5-1EFF43912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A884B96-98B8-6DF6-4575-F1348B2F5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06FB73-DF1C-FF11-EF75-67EB0128F41C}"/>
              </a:ext>
            </a:extLst>
          </p:cNvPr>
          <p:cNvGrpSpPr/>
          <p:nvPr/>
        </p:nvGrpSpPr>
        <p:grpSpPr>
          <a:xfrm>
            <a:off x="5216128" y="4427591"/>
            <a:ext cx="1278193" cy="1278193"/>
            <a:chOff x="3156155" y="2615381"/>
            <a:chExt cx="1278193" cy="12781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CB0264D-F0BB-A20A-C34E-13D5AAA2B154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0536C1-41FE-BBAB-BDDB-EE7FF88EF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4741171-5B70-2645-6DFE-BC7B7B49D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CC239C8-AE60-0C24-E167-D953F446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F32016B-86C9-7CB2-A956-0327F809DDA7}"/>
              </a:ext>
            </a:extLst>
          </p:cNvPr>
          <p:cNvGrpSpPr/>
          <p:nvPr/>
        </p:nvGrpSpPr>
        <p:grpSpPr>
          <a:xfrm>
            <a:off x="6489409" y="4427590"/>
            <a:ext cx="1278193" cy="1278193"/>
            <a:chOff x="3156155" y="2615381"/>
            <a:chExt cx="1278193" cy="127819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DCF2CD3-0E0D-ECD9-8428-C828F8464147}"/>
                </a:ext>
              </a:extLst>
            </p:cNvPr>
            <p:cNvSpPr/>
            <p:nvPr/>
          </p:nvSpPr>
          <p:spPr>
            <a:xfrm>
              <a:off x="3156155" y="2615381"/>
              <a:ext cx="1278193" cy="12781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F0A132-441E-5B9E-B049-A4A4544B6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8722" y="2863645"/>
              <a:ext cx="432619" cy="43261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360EA7B-306B-9F60-DD4C-60B09F62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941" y="3328218"/>
              <a:ext cx="432619" cy="43261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B75151B-836A-260F-C026-5E36FE983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908" y="2863644"/>
              <a:ext cx="432619" cy="432619"/>
            </a:xfrm>
            <a:prstGeom prst="rect">
              <a:avLst/>
            </a:prstGeom>
          </p:spPr>
        </p:pic>
      </p:grp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2954527F-A364-F62D-1E59-98B51D3003FA}"/>
              </a:ext>
            </a:extLst>
          </p:cNvPr>
          <p:cNvSpPr/>
          <p:nvPr/>
        </p:nvSpPr>
        <p:spPr>
          <a:xfrm>
            <a:off x="2109031" y="3755825"/>
            <a:ext cx="1406115" cy="21211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A9D582E-3A65-145D-ED03-C56DD4570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339" y="3536519"/>
            <a:ext cx="2592951" cy="21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5f5116ffe_0_0"/>
          <p:cNvSpPr txBox="1">
            <a:spLocks noGrp="1"/>
          </p:cNvSpPr>
          <p:nvPr>
            <p:ph type="body" idx="1"/>
          </p:nvPr>
        </p:nvSpPr>
        <p:spPr>
          <a:xfrm>
            <a:off x="838200" y="3098817"/>
            <a:ext cx="10704000" cy="6489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ID" sz="3200" dirty="0">
                <a:latin typeface="Libre Franklin"/>
                <a:ea typeface="Libre Franklin"/>
                <a:cs typeface="Libre Franklin"/>
                <a:sym typeface="Libre Franklin"/>
              </a:rPr>
              <a:t>Masukkan </a:t>
            </a:r>
            <a:r>
              <a:rPr lang="en-ID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tubuh</a:t>
            </a:r>
            <a:r>
              <a:rPr lang="en-ID" sz="3200" dirty="0">
                <a:latin typeface="Libre Franklin"/>
                <a:ea typeface="Libre Franklin"/>
                <a:cs typeface="Libre Franklin"/>
                <a:sym typeface="Libre Franklin"/>
              </a:rPr>
              <a:t> Anda </a:t>
            </a:r>
            <a:r>
              <a:rPr lang="en-ID" sz="3200" dirty="0" err="1">
                <a:latin typeface="Libre Franklin"/>
                <a:ea typeface="Libre Franklin"/>
                <a:cs typeface="Libre Franklin"/>
                <a:sym typeface="Libre Franklin"/>
              </a:rPr>
              <a:t>ke</a:t>
            </a:r>
            <a:r>
              <a:rPr lang="en-ID" sz="3200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3200" dirty="0" err="1">
                <a:latin typeface="Libre Franklin"/>
                <a:ea typeface="Libre Franklin"/>
                <a:cs typeface="Libre Franklin"/>
                <a:sym typeface="Libre Franklin"/>
              </a:rPr>
              <a:t>dalam</a:t>
            </a:r>
            <a:r>
              <a:rPr lang="en-ID" sz="3200" dirty="0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ID" sz="3200" dirty="0" err="1">
                <a:solidFill>
                  <a:schemeClr val="accent2">
                    <a:lumMod val="75000"/>
                  </a:schemeClr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kertas</a:t>
            </a:r>
            <a:endParaRPr sz="3200" dirty="0">
              <a:solidFill>
                <a:schemeClr val="accent2">
                  <a:lumMod val="75000"/>
                </a:schemeClr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g335f5116ff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477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Tugas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5D31D5-DE40-65DE-AB97-653AB30D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 </a:t>
            </a:r>
            <a:r>
              <a:rPr lang="en-US" dirty="0" err="1"/>
              <a:t>Bertanding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07A421-C4CA-F7D9-0B1E-C396C7116058}"/>
              </a:ext>
            </a:extLst>
          </p:cNvPr>
          <p:cNvSpPr/>
          <p:nvPr/>
        </p:nvSpPr>
        <p:spPr>
          <a:xfrm>
            <a:off x="2408903" y="2300288"/>
            <a:ext cx="7374194" cy="904568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Grup 1</a:t>
            </a:r>
            <a:endParaRPr lang="en-ID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50F71-D8BF-03FC-8E50-97EDB19897C7}"/>
              </a:ext>
            </a:extLst>
          </p:cNvPr>
          <p:cNvSpPr/>
          <p:nvPr/>
        </p:nvSpPr>
        <p:spPr>
          <a:xfrm>
            <a:off x="2408903" y="4163501"/>
            <a:ext cx="7374194" cy="904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Grup 2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1664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06D8DA-3F12-E2C4-E9E4-34E7FDBBA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851" y="3022259"/>
            <a:ext cx="4776574" cy="813482"/>
          </a:xfrm>
        </p:spPr>
        <p:txBody>
          <a:bodyPr>
            <a:normAutofit/>
          </a:bodyPr>
          <a:lstStyle/>
          <a:p>
            <a:pPr marL="50800" indent="0" algn="r">
              <a:buNone/>
            </a:pPr>
            <a:r>
              <a:rPr lang="en-US" sz="3200" dirty="0"/>
              <a:t>Black Hole Race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07129-2E5B-A791-B984-17F538D1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 </a:t>
            </a:r>
            <a:r>
              <a:rPr lang="en-US" dirty="0" err="1"/>
              <a:t>Bertanding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1F483-79C3-ECF9-1769-962319095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77" y="2087849"/>
            <a:ext cx="2682302" cy="26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5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10EFE-E668-D301-3C50-9896BBBA8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D7773D-7D9F-ABA9-67E2-34BE1327C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851" y="3022259"/>
            <a:ext cx="4776574" cy="813482"/>
          </a:xfrm>
        </p:spPr>
        <p:txBody>
          <a:bodyPr>
            <a:normAutofit/>
          </a:bodyPr>
          <a:lstStyle/>
          <a:p>
            <a:pPr marL="50800" indent="0" algn="r">
              <a:buNone/>
            </a:pPr>
            <a:r>
              <a:rPr lang="en-US" sz="3200" dirty="0"/>
              <a:t>Infinity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DF4757-AF6B-7496-6F70-38F02236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 </a:t>
            </a:r>
            <a:r>
              <a:rPr lang="en-US" dirty="0" err="1"/>
              <a:t>Bertanding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73D70-3FC1-B47E-0EB3-9421BCFF4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032" y="2448267"/>
            <a:ext cx="7065968" cy="39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5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180</Words>
  <Application>Microsoft Office PowerPoint</Application>
  <PresentationFormat>Widescreen</PresentationFormat>
  <Paragraphs>38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Noto Sans Symbols</vt:lpstr>
      <vt:lpstr>Libre Franklin Medium</vt:lpstr>
      <vt:lpstr>Open Sans</vt:lpstr>
      <vt:lpstr>Proxima Nova</vt:lpstr>
      <vt:lpstr>Libre Franklin</vt:lpstr>
      <vt:lpstr>Office Theme</vt:lpstr>
      <vt:lpstr>Keswadayaan </vt:lpstr>
      <vt:lpstr>PowerPoint Presentation</vt:lpstr>
      <vt:lpstr>PowerPoint Presentation</vt:lpstr>
      <vt:lpstr>Teka-teki</vt:lpstr>
      <vt:lpstr>Puzzle</vt:lpstr>
      <vt:lpstr>Tugas</vt:lpstr>
      <vt:lpstr>Mari Bertanding</vt:lpstr>
      <vt:lpstr>Mari Bertanding</vt:lpstr>
      <vt:lpstr>Mari Bertanding</vt:lpstr>
      <vt:lpstr>High Achiever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Melany Mustika Dewi</dc:creator>
  <cp:lastModifiedBy>Bayu Setiaji</cp:lastModifiedBy>
  <cp:revision>5</cp:revision>
  <dcterms:created xsi:type="dcterms:W3CDTF">2025-04-09T03:35:35Z</dcterms:created>
  <dcterms:modified xsi:type="dcterms:W3CDTF">2025-08-26T21:26:12Z</dcterms:modified>
</cp:coreProperties>
</file>