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8" r:id="rId4"/>
  </p:sldMasterIdLst>
  <p:notesMasterIdLst>
    <p:notesMasterId r:id="rId36"/>
  </p:notesMasterIdLst>
  <p:handoutMasterIdLst>
    <p:handoutMasterId r:id="rId37"/>
  </p:handoutMasterIdLst>
  <p:sldIdLst>
    <p:sldId id="410" r:id="rId5"/>
    <p:sldId id="438" r:id="rId6"/>
    <p:sldId id="439" r:id="rId7"/>
    <p:sldId id="447" r:id="rId8"/>
    <p:sldId id="460" r:id="rId9"/>
    <p:sldId id="448" r:id="rId10"/>
    <p:sldId id="397" r:id="rId11"/>
    <p:sldId id="441" r:id="rId12"/>
    <p:sldId id="443" r:id="rId13"/>
    <p:sldId id="453" r:id="rId14"/>
    <p:sldId id="454" r:id="rId15"/>
    <p:sldId id="455" r:id="rId16"/>
    <p:sldId id="456" r:id="rId17"/>
    <p:sldId id="457" r:id="rId18"/>
    <p:sldId id="442" r:id="rId19"/>
    <p:sldId id="449" r:id="rId20"/>
    <p:sldId id="445" r:id="rId21"/>
    <p:sldId id="450" r:id="rId22"/>
    <p:sldId id="446" r:id="rId23"/>
    <p:sldId id="452" r:id="rId24"/>
    <p:sldId id="444" r:id="rId25"/>
    <p:sldId id="451" r:id="rId26"/>
    <p:sldId id="428" r:id="rId27"/>
    <p:sldId id="427" r:id="rId28"/>
    <p:sldId id="424" r:id="rId29"/>
    <p:sldId id="425" r:id="rId30"/>
    <p:sldId id="429" r:id="rId31"/>
    <p:sldId id="411" r:id="rId32"/>
    <p:sldId id="459" r:id="rId33"/>
    <p:sldId id="458" r:id="rId34"/>
    <p:sldId id="39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141B"/>
    <a:srgbClr val="F2E9D4"/>
    <a:srgbClr val="121111"/>
    <a:srgbClr val="FDF6E8"/>
    <a:srgbClr val="F4F2EE"/>
    <a:srgbClr val="5C26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94" autoAdjust="0"/>
    <p:restoredTop sz="84444" autoAdjust="0"/>
  </p:normalViewPr>
  <p:slideViewPr>
    <p:cSldViewPr snapToGrid="0">
      <p:cViewPr varScale="1">
        <p:scale>
          <a:sx n="69" d="100"/>
          <a:sy n="69" d="100"/>
        </p:scale>
        <p:origin x="926" y="7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58" d="100"/>
          <a:sy n="58" d="100"/>
        </p:scale>
        <p:origin x="3240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F6756E-81DA-9FAC-70D8-556F658BDD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BEDD12-BCD5-485B-BCBC-34BB01D7923C}" type="datetimeFigureOut">
              <a:rPr lang="en-US" smtClean="0"/>
              <a:t>4/29/2025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1D415-D05A-7067-CCD3-457153D96C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230DF-5933-439D-898F-38E9AC9BA68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97095E3-54D2-CFD2-4F49-7536FC8641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8" name="Header Placeholder 7">
            <a:extLst>
              <a:ext uri="{FF2B5EF4-FFF2-40B4-BE49-F238E27FC236}">
                <a16:creationId xmlns:a16="http://schemas.microsoft.com/office/drawing/2014/main" id="{521EE01A-C0B5-5ECF-96DD-768F86AA15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2284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E7A52F-9D89-7442-A8E9-48D1527B5F6B}" type="datetimeFigureOut">
              <a:rPr lang="en-US" smtClean="0"/>
              <a:t>4/29/2025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9C7E07-3C67-C64C-8DA0-0404F630397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528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453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“Apa yang </a:t>
            </a:r>
            <a:r>
              <a:rPr lang="en-US" dirty="0" err="1"/>
              <a:t>ada</a:t>
            </a:r>
            <a:r>
              <a:rPr lang="en-US" dirty="0"/>
              <a:t> di </a:t>
            </a:r>
            <a:r>
              <a:rPr lang="en-US" dirty="0" err="1"/>
              <a:t>pikiranmu</a:t>
            </a:r>
            <a:r>
              <a:rPr lang="en-US" dirty="0"/>
              <a:t>?”</a:t>
            </a:r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68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Cerita </a:t>
            </a:r>
            <a:r>
              <a:rPr lang="en-US" dirty="0" err="1"/>
              <a:t>tentang</a:t>
            </a:r>
            <a:r>
              <a:rPr lang="en-US" dirty="0"/>
              <a:t> AI </a:t>
            </a:r>
            <a:r>
              <a:rPr lang="en-US" dirty="0" err="1"/>
              <a:t>kekinian</a:t>
            </a:r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01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BC04D-2568-C19F-6211-ABA7996CBC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BD96A4-D432-FA69-5E46-4DF91D77CA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639921-CFBB-DE6F-31EB-81B758CA02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53E3F8-8185-F97B-2F08-1F44FCE2A5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777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947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9C7E07-3C67-C64C-8DA0-0404F630397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923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1327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F555767-B3D8-BD57-1D42-7F6E1E668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BC972B6D-098C-52F6-E990-52623B368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3F0D3EE3-9A8C-531D-1EEE-1AFAB9F3BCA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A2BE192C-1768-890B-EC1B-5ED6E1F825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1409" y="4661717"/>
            <a:ext cx="7936230" cy="138076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670935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584005"/>
            <a:ext cx="2825115" cy="3999060"/>
          </a:xfrm>
        </p:spPr>
        <p:txBody>
          <a:bodyPr lIns="0" tIns="27432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457200" indent="0">
              <a:spcBef>
                <a:spcPts val="1800"/>
              </a:spcBef>
              <a:buNone/>
              <a:defRPr sz="2000"/>
            </a:lvl2pPr>
            <a:lvl3pPr marL="914400" indent="0">
              <a:spcBef>
                <a:spcPts val="1800"/>
              </a:spcBef>
              <a:buNone/>
              <a:defRPr sz="2000"/>
            </a:lvl3pPr>
            <a:lvl4pPr marL="1371600" indent="0">
              <a:spcBef>
                <a:spcPts val="1800"/>
              </a:spcBef>
              <a:buNone/>
              <a:defRPr sz="2000"/>
            </a:lvl4pPr>
            <a:lvl5pPr marL="1828800" indent="0">
              <a:spcBef>
                <a:spcPts val="1800"/>
              </a:spcBef>
              <a:buNone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70934" y="584005"/>
            <a:ext cx="7926705" cy="399906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4329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98408"/>
            <a:ext cx="10972800" cy="157431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AAA28-C292-C527-AD35-90836B8BB97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5523" y="2676525"/>
            <a:ext cx="5746750" cy="3597470"/>
          </a:xfrm>
        </p:spPr>
        <p:txBody>
          <a:bodyPr lIns="0">
            <a:normAutofit/>
          </a:bodyPr>
          <a:lstStyle>
            <a:lvl1pPr marL="0" indent="0">
              <a:spcBef>
                <a:spcPts val="1800"/>
              </a:spcBef>
              <a:buNone/>
              <a:defRPr sz="2000"/>
            </a:lvl1pPr>
            <a:lvl2pPr>
              <a:spcBef>
                <a:spcPts val="6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620000" y="2676525"/>
            <a:ext cx="3947160" cy="3597470"/>
          </a:xfrm>
        </p:spPr>
        <p:txBody>
          <a:bodyPr lIns="0">
            <a:normAutofit/>
          </a:bodyPr>
          <a:lstStyle>
            <a:lvl1pPr marL="342900" indent="-342900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>
              <a:spcBef>
                <a:spcPts val="1800"/>
              </a:spcBef>
              <a:defRPr sz="2000"/>
            </a:lvl2pPr>
            <a:lvl3pPr>
              <a:spcBef>
                <a:spcPts val="1800"/>
              </a:spcBef>
              <a:defRPr sz="2000"/>
            </a:lvl3pPr>
            <a:lvl4pPr>
              <a:spcBef>
                <a:spcPts val="1800"/>
              </a:spcBef>
              <a:defRPr sz="2000"/>
            </a:lvl4pPr>
            <a:lvl5pPr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9744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02400"/>
            <a:ext cx="10972800" cy="157032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9" name="Table Placeholder 2">
            <a:extLst>
              <a:ext uri="{FF2B5EF4-FFF2-40B4-BE49-F238E27FC236}">
                <a16:creationId xmlns:a16="http://schemas.microsoft.com/office/drawing/2014/main" id="{1506B022-475A-6647-98FF-D5C319A0C7C4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594360" y="2628629"/>
            <a:ext cx="10972800" cy="3636740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10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360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flipH="1" flipV="1">
            <a:off x="6092752" y="0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4360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8B149C6-5AAC-B8E5-5411-EA38821F6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273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06C6F65-35CD-D64B-992A-0C1C1E003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7" name="AutoShape 24">
              <a:extLst>
                <a:ext uri="{FF2B5EF4-FFF2-40B4-BE49-F238E27FC236}">
                  <a16:creationId xmlns:a16="http://schemas.microsoft.com/office/drawing/2014/main" id="{CFD467E2-FF13-7E4F-BEF9-EA1A1766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A85A327-3157-B442-993A-6900F7124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9A459CB4-74AF-0544-AB1E-7CC6D10F84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95A20BFD-9142-D64A-A78A-61B75FCA0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B80736DF-C890-DB47-AEAA-D3D92505E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39F93F26-ED5C-E74E-BFBD-E3054DC1B9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89572"/>
            <a:ext cx="6787747" cy="159350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 spc="50" baseline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186153BD-9D2B-47EB-3553-1D3F6663B2A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4359" y="2281918"/>
            <a:ext cx="6787747" cy="3708517"/>
          </a:xfrm>
        </p:spPr>
        <p:txBody>
          <a:bodyPr lIns="0" tIns="228600" rIns="0" bIns="0">
            <a:normAutofit/>
          </a:bodyPr>
          <a:lstStyle>
            <a:lvl1pPr marL="283464" indent="-283464">
              <a:lnSpc>
                <a:spcPct val="80000"/>
              </a:lnSpc>
              <a:spcBef>
                <a:spcPts val="2200"/>
              </a:spcBef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indent="-283464">
              <a:spcBef>
                <a:spcPts val="6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D80CCC8F-9CF1-9621-04EB-DFA68FEE42D2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29CE2856-DB8F-5603-C085-74C70560FAC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9826C1-7A52-DA25-F422-EE62DED7D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0552" cy="0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8089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79D0555-EBDC-B53A-212D-A5921795FE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80543"/>
          </a:xfrm>
          <a:custGeom>
            <a:avLst/>
            <a:gdLst>
              <a:gd name="connsiteX0" fmla="*/ 6309360 w 12192000"/>
              <a:gd name="connsiteY0" fmla="*/ 3951843 h 6880543"/>
              <a:gd name="connsiteX1" fmla="*/ 6309360 w 12192000"/>
              <a:gd name="connsiteY1" fmla="*/ 4052427 h 6880543"/>
              <a:gd name="connsiteX2" fmla="*/ 8442960 w 12192000"/>
              <a:gd name="connsiteY2" fmla="*/ 4052427 h 6880543"/>
              <a:gd name="connsiteX3" fmla="*/ 8442960 w 12192000"/>
              <a:gd name="connsiteY3" fmla="*/ 3951843 h 6880543"/>
              <a:gd name="connsiteX4" fmla="*/ 0 w 12192000"/>
              <a:gd name="connsiteY4" fmla="*/ 0 h 6880543"/>
              <a:gd name="connsiteX5" fmla="*/ 12192000 w 12192000"/>
              <a:gd name="connsiteY5" fmla="*/ 0 h 6880543"/>
              <a:gd name="connsiteX6" fmla="*/ 12192000 w 12192000"/>
              <a:gd name="connsiteY6" fmla="*/ 6880543 h 6880543"/>
              <a:gd name="connsiteX7" fmla="*/ 0 w 12192000"/>
              <a:gd name="connsiteY7" fmla="*/ 6880543 h 6880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80543">
                <a:moveTo>
                  <a:pt x="6309360" y="3951843"/>
                </a:moveTo>
                <a:lnTo>
                  <a:pt x="6309360" y="4052427"/>
                </a:lnTo>
                <a:lnTo>
                  <a:pt x="8442960" y="4052427"/>
                </a:lnTo>
                <a:lnTo>
                  <a:pt x="8442960" y="395184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80543"/>
                </a:lnTo>
                <a:lnTo>
                  <a:pt x="0" y="6880543"/>
                </a:lnTo>
                <a:close/>
              </a:path>
            </a:pathLst>
          </a:custGeom>
        </p:spPr>
        <p:txBody>
          <a:bodyPr wrap="square" tIns="182880">
            <a:no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D492973-78E3-D34E-835E-CF2D451701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09359" y="444933"/>
            <a:ext cx="5477479" cy="329184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6000" b="1" i="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6BA398-1ED2-1FCA-63B9-8915A8C7A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309360" y="3951843"/>
            <a:ext cx="2133600" cy="10058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1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4">
          <p15:clr>
            <a:srgbClr val="FBAE40"/>
          </p15:clr>
        </p15:guide>
        <p15:guide id="3" pos="4344" userDrawn="1">
          <p15:clr>
            <a:srgbClr val="FBAE40"/>
          </p15:clr>
        </p15:guide>
        <p15:guide id="4" pos="4560" userDrawn="1">
          <p15:clr>
            <a:srgbClr val="FBAE40"/>
          </p15:clr>
        </p15:guide>
        <p15:guide id="8" orient="horz" pos="184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9835" y="43052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9973BC6-F6E5-0B3B-C8AB-0AC4020D4E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-11113"/>
            <a:ext cx="5791200" cy="6880226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99835" y="456860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169ED6-4B82-6844-119F-AC15CDF2D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914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7F1500-1A16-D1EF-4F0C-030852B29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07A0BE-3890-193E-9439-F294E61A7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6200000" flipV="1">
            <a:off x="0" y="3900132"/>
            <a:ext cx="2959226" cy="2959226"/>
            <a:chOff x="0" y="12289"/>
            <a:chExt cx="3550" cy="3551"/>
          </a:xfrm>
        </p:grpSpPr>
        <p:sp>
          <p:nvSpPr>
            <p:cNvPr id="11" name="Freeform 19">
              <a:extLst>
                <a:ext uri="{FF2B5EF4-FFF2-40B4-BE49-F238E27FC236}">
                  <a16:creationId xmlns:a16="http://schemas.microsoft.com/office/drawing/2014/main" id="{C05217ED-C258-E6CE-BA7F-28A6EA41B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20">
              <a:extLst>
                <a:ext uri="{FF2B5EF4-FFF2-40B4-BE49-F238E27FC236}">
                  <a16:creationId xmlns:a16="http://schemas.microsoft.com/office/drawing/2014/main" id="{F3E11A1F-14DD-BA35-D7D7-4D4ADEAA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F14541B0-973F-7E21-1019-D2FB83C8C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467E05B6-B7CB-1E4F-96BA-4B8CFE8B6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102875"/>
            <a:ext cx="10873740" cy="1680205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6FE0DC0-B0D7-F4D6-8038-177AD7A8C2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657600" y="2282008"/>
            <a:ext cx="7810500" cy="3699328"/>
          </a:xfrm>
        </p:spPr>
        <p:txBody>
          <a:bodyPr lIns="0" tIns="228600" rIns="0" bIns="0">
            <a:normAutofit/>
          </a:bodyPr>
          <a:lstStyle>
            <a:lvl1pPr marL="283464" indent="-283464">
              <a:spcBef>
                <a:spcPts val="1800"/>
              </a:spcBef>
              <a:buFont typeface="Arial" panose="020B0604020202020204" pitchFamily="34" charset="0"/>
              <a:buChar char="•"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ED58739-4346-5104-B1AC-89ED035912A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72B8D-F380-9F1A-C8E6-BDD2352B1763}"/>
              </a:ext>
            </a:extLst>
          </p:cNvPr>
          <p:cNvSpPr>
            <a:spLocks noGrp="1"/>
          </p:cNvSpPr>
          <p:nvPr>
            <p:ph type="dt" sz="half" idx="2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02964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304">
          <p15:clr>
            <a:srgbClr val="FBAE40"/>
          </p15:clr>
        </p15:guide>
        <p15:guide id="4" pos="5736">
          <p15:clr>
            <a:srgbClr val="FBAE40"/>
          </p15:clr>
        </p15:guide>
        <p15:guide id="5" pos="1944">
          <p15:clr>
            <a:srgbClr val="FBAE40"/>
          </p15:clr>
        </p15:guide>
        <p15:guide id="6" pos="4008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440">
          <p15:clr>
            <a:srgbClr val="FBAE40"/>
          </p15:clr>
        </p15:guide>
        <p15:guide id="9" orient="horz" pos="552">
          <p15:clr>
            <a:srgbClr val="FBAE40"/>
          </p15:clr>
        </p15:guide>
        <p15:guide id="10" pos="5352">
          <p15:clr>
            <a:srgbClr val="FBAE40"/>
          </p15:clr>
        </p15:guide>
        <p15:guide id="11" pos="364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6987D-0137-DE42-B76B-FF621E808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09904" y="411479"/>
            <a:ext cx="5486400" cy="32918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6000" b="1" i="0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26C18C3-ED25-DD4B-BA72-24932D54D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" y="758752"/>
            <a:ext cx="6099248" cy="6099248"/>
            <a:chOff x="0" y="12289"/>
            <a:chExt cx="3550" cy="355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C07CC263-2515-F147-8CC5-F8E9FF9FA8E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3B40037-7481-524B-8685-404D96569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B759713-8408-EE47-9394-3DA6F5E4B6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9706A2-3726-FE4E-B923-E75D4859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09360" y="3950208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76A9CD7-E675-3048-86D3-3546A2F6B4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09905" y="4549552"/>
            <a:ext cx="5486400" cy="164592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027108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97D5AF2-684A-4A8D-3D82-B57D7AC44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/>
        </p:nvGrpSpPr>
        <p:grpSpPr bwMode="auto">
          <a:xfrm rot="10800000">
            <a:off x="8870040" y="0"/>
            <a:ext cx="3325208" cy="3325208"/>
            <a:chOff x="0" y="12289"/>
            <a:chExt cx="3550" cy="3551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8CF5F650-F8F0-F4FE-44DA-1F14ADE42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2289"/>
              <a:ext cx="1789" cy="2386"/>
            </a:xfrm>
            <a:custGeom>
              <a:avLst/>
              <a:gdLst>
                <a:gd name="T0" fmla="*/ 0 w 1789"/>
                <a:gd name="T1" fmla="+- 0 12290 12290"/>
                <a:gd name="T2" fmla="*/ 12290 h 2386"/>
                <a:gd name="T3" fmla="*/ 0 w 1789"/>
                <a:gd name="T4" fmla="+- 0 13484 12290"/>
                <a:gd name="T5" fmla="*/ 13484 h 2386"/>
                <a:gd name="T6" fmla="*/ 1192 w 1789"/>
                <a:gd name="T7" fmla="+- 0 14676 12290"/>
                <a:gd name="T8" fmla="*/ 14676 h 2386"/>
                <a:gd name="T9" fmla="*/ 1789 w 1789"/>
                <a:gd name="T10" fmla="+- 0 14079 12290"/>
                <a:gd name="T11" fmla="*/ 14079 h 2386"/>
                <a:gd name="T12" fmla="*/ 0 w 1789"/>
                <a:gd name="T13" fmla="+- 0 12290 12290"/>
                <a:gd name="T14" fmla="*/ 12290 h 2386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  <a:cxn ang="0">
                  <a:pos x="T12" y="T14"/>
                </a:cxn>
              </a:cxnLst>
              <a:rect l="0" t="0" r="r" b="b"/>
              <a:pathLst>
                <a:path w="1789" h="2386">
                  <a:moveTo>
                    <a:pt x="0" y="0"/>
                  </a:moveTo>
                  <a:lnTo>
                    <a:pt x="0" y="1194"/>
                  </a:lnTo>
                  <a:lnTo>
                    <a:pt x="1192" y="2386"/>
                  </a:lnTo>
                  <a:lnTo>
                    <a:pt x="1789" y="178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8870924-E47D-404F-59B5-BD1C58F7B04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4678"/>
              <a:ext cx="1162" cy="1162"/>
            </a:xfrm>
            <a:custGeom>
              <a:avLst/>
              <a:gdLst>
                <a:gd name="T0" fmla="*/ 0 w 1162"/>
                <a:gd name="T1" fmla="+- 0 14679 14679"/>
                <a:gd name="T2" fmla="*/ 14679 h 1162"/>
                <a:gd name="T3" fmla="*/ 0 w 1162"/>
                <a:gd name="T4" fmla="+- 0 15840 14679"/>
                <a:gd name="T5" fmla="*/ 15840 h 1162"/>
                <a:gd name="T6" fmla="*/ 1161 w 1162"/>
                <a:gd name="T7" fmla="+- 0 15840 14679"/>
                <a:gd name="T8" fmla="*/ 15840 h 1162"/>
                <a:gd name="T9" fmla="*/ 0 w 1162"/>
                <a:gd name="T10" fmla="+- 0 14679 14679"/>
                <a:gd name="T11" fmla="*/ 14679 h 1162"/>
              </a:gdLst>
              <a:ahLst/>
              <a:cxnLst>
                <a:cxn ang="0">
                  <a:pos x="T0" y="T2"/>
                </a:cxn>
                <a:cxn ang="0">
                  <a:pos x="T3" y="T5"/>
                </a:cxn>
                <a:cxn ang="0">
                  <a:pos x="T6" y="T8"/>
                </a:cxn>
                <a:cxn ang="0">
                  <a:pos x="T9" y="T11"/>
                </a:cxn>
              </a:cxnLst>
              <a:rect l="0" t="0" r="r" b="b"/>
              <a:pathLst>
                <a:path w="1162" h="1162">
                  <a:moveTo>
                    <a:pt x="0" y="0"/>
                  </a:moveTo>
                  <a:lnTo>
                    <a:pt x="0" y="1161"/>
                  </a:lnTo>
                  <a:lnTo>
                    <a:pt x="1161" y="11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80806A65-E4FC-2F52-65B3-CC181E620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1" y="14675"/>
              <a:ext cx="2329" cy="1165"/>
            </a:xfrm>
            <a:custGeom>
              <a:avLst/>
              <a:gdLst>
                <a:gd name="T0" fmla="+- 0 3550 1221"/>
                <a:gd name="T1" fmla="*/ T0 w 2329"/>
                <a:gd name="T2" fmla="+- 0 15840 14676"/>
                <a:gd name="T3" fmla="*/ 15840 h 1165"/>
                <a:gd name="T4" fmla="+- 0 2386 1221"/>
                <a:gd name="T5" fmla="*/ T4 w 2329"/>
                <a:gd name="T6" fmla="+- 0 14676 14676"/>
                <a:gd name="T7" fmla="*/ 14676 h 1165"/>
                <a:gd name="T8" fmla="+- 0 1221 1221"/>
                <a:gd name="T9" fmla="*/ T8 w 2329"/>
                <a:gd name="T10" fmla="+- 0 15840 14676"/>
                <a:gd name="T11" fmla="*/ 15840 h 1165"/>
                <a:gd name="T12" fmla="+- 0 3550 1221"/>
                <a:gd name="T13" fmla="*/ T12 w 2329"/>
                <a:gd name="T14" fmla="+- 0 15840 14676"/>
                <a:gd name="T15" fmla="*/ 15840 h 1165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329" h="1165">
                  <a:moveTo>
                    <a:pt x="2329" y="1164"/>
                  </a:moveTo>
                  <a:lnTo>
                    <a:pt x="1165" y="0"/>
                  </a:lnTo>
                  <a:lnTo>
                    <a:pt x="0" y="1164"/>
                  </a:lnTo>
                  <a:lnTo>
                    <a:pt x="2329" y="1164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4360" y="278129"/>
            <a:ext cx="9778365" cy="149459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F14DA3C5-63E4-BAFB-1D68-47F71EEEE53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9436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D11386D-847E-8CF5-E56A-42E80A65A08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881898" y="2676525"/>
            <a:ext cx="4490827" cy="3597470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14884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1056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2E558A9-6DD6-E21D-3A8F-6707E1DD1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362700" y="0"/>
            <a:ext cx="5829298" cy="3235602"/>
            <a:chOff x="5612972" y="1"/>
            <a:chExt cx="6615961" cy="3672246"/>
          </a:xfrm>
        </p:grpSpPr>
        <p:sp>
          <p:nvSpPr>
            <p:cNvPr id="12" name="AutoShape 24">
              <a:extLst>
                <a:ext uri="{FF2B5EF4-FFF2-40B4-BE49-F238E27FC236}">
                  <a16:creationId xmlns:a16="http://schemas.microsoft.com/office/drawing/2014/main" id="{3FC994E4-318C-1E66-B4E4-8F8FD08E098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2972" y="1"/>
              <a:ext cx="4408998" cy="3672246"/>
            </a:xfrm>
            <a:custGeom>
              <a:avLst/>
              <a:gdLst>
                <a:gd name="T0" fmla="+- 0 8372 6586"/>
                <a:gd name="T1" fmla="*/ T0 w 3578"/>
                <a:gd name="T2" fmla="*/ 591 h 2980"/>
                <a:gd name="T3" fmla="+- 0 7780 6586"/>
                <a:gd name="T4" fmla="*/ T3 w 3578"/>
                <a:gd name="T5" fmla="*/ 0 h 2980"/>
                <a:gd name="T6" fmla="+- 0 6586 6586"/>
                <a:gd name="T7" fmla="*/ T6 w 3578"/>
                <a:gd name="T8" fmla="*/ 0 h 2980"/>
                <a:gd name="T9" fmla="+- 0 7774 6586"/>
                <a:gd name="T10" fmla="*/ T9 w 3578"/>
                <a:gd name="T11" fmla="*/ 1188 h 2980"/>
                <a:gd name="T12" fmla="+- 0 8372 6586"/>
                <a:gd name="T13" fmla="*/ T12 w 3578"/>
                <a:gd name="T14" fmla="*/ 591 h 2980"/>
                <a:gd name="T15" fmla="+- 0 10163 6586"/>
                <a:gd name="T16" fmla="*/ T15 w 3578"/>
                <a:gd name="T17" fmla="*/ 2383 h 2980"/>
                <a:gd name="T18" fmla="+- 0 9566 6586"/>
                <a:gd name="T19" fmla="*/ T18 w 3578"/>
                <a:gd name="T20" fmla="*/ 1786 h 2980"/>
                <a:gd name="T21" fmla="+- 0 8969 6586"/>
                <a:gd name="T22" fmla="*/ T21 w 3578"/>
                <a:gd name="T23" fmla="*/ 2383 h 2980"/>
                <a:gd name="T24" fmla="+- 0 9566 6586"/>
                <a:gd name="T25" fmla="*/ T24 w 3578"/>
                <a:gd name="T26" fmla="*/ 2980 h 2980"/>
                <a:gd name="T27" fmla="+- 0 10163 6586"/>
                <a:gd name="T28" fmla="*/ T27 w 3578"/>
                <a:gd name="T29" fmla="*/ 2383 h 298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  <a:cxn ang="0">
                  <a:pos x="T13" y="T14"/>
                </a:cxn>
                <a:cxn ang="0">
                  <a:pos x="T16" y="T17"/>
                </a:cxn>
                <a:cxn ang="0">
                  <a:pos x="T19" y="T20"/>
                </a:cxn>
                <a:cxn ang="0">
                  <a:pos x="T22" y="T23"/>
                </a:cxn>
                <a:cxn ang="0">
                  <a:pos x="T25" y="T26"/>
                </a:cxn>
                <a:cxn ang="0">
                  <a:pos x="T28" y="T29"/>
                </a:cxn>
              </a:cxnLst>
              <a:rect l="0" t="0" r="r" b="b"/>
              <a:pathLst>
                <a:path w="3578" h="2980">
                  <a:moveTo>
                    <a:pt x="1786" y="591"/>
                  </a:moveTo>
                  <a:lnTo>
                    <a:pt x="1194" y="0"/>
                  </a:lnTo>
                  <a:lnTo>
                    <a:pt x="0" y="0"/>
                  </a:lnTo>
                  <a:lnTo>
                    <a:pt x="1188" y="1188"/>
                  </a:lnTo>
                  <a:lnTo>
                    <a:pt x="1786" y="591"/>
                  </a:lnTo>
                  <a:moveTo>
                    <a:pt x="3577" y="2383"/>
                  </a:moveTo>
                  <a:lnTo>
                    <a:pt x="2980" y="1786"/>
                  </a:lnTo>
                  <a:lnTo>
                    <a:pt x="2383" y="2383"/>
                  </a:lnTo>
                  <a:lnTo>
                    <a:pt x="2980" y="2980"/>
                  </a:lnTo>
                  <a:lnTo>
                    <a:pt x="3577" y="23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17C00E6B-F625-6D6C-8364-9DD9F3C36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233" y="1463970"/>
              <a:ext cx="2208196" cy="2208277"/>
            </a:xfrm>
            <a:custGeom>
              <a:avLst/>
              <a:gdLst>
                <a:gd name="T0" fmla="+- 0 7774 7177"/>
                <a:gd name="T1" fmla="*/ T0 w 1792"/>
                <a:gd name="T2" fmla="+- 0 1188 1188"/>
                <a:gd name="T3" fmla="*/ 1188 h 1792"/>
                <a:gd name="T4" fmla="+- 0 7177 7177"/>
                <a:gd name="T5" fmla="*/ T4 w 1792"/>
                <a:gd name="T6" fmla="+- 0 1786 1188"/>
                <a:gd name="T7" fmla="*/ 1786 h 1792"/>
                <a:gd name="T8" fmla="+- 0 8372 7177"/>
                <a:gd name="T9" fmla="*/ T8 w 1792"/>
                <a:gd name="T10" fmla="+- 0 2980 1188"/>
                <a:gd name="T11" fmla="*/ 2980 h 1792"/>
                <a:gd name="T12" fmla="+- 0 8969 7177"/>
                <a:gd name="T13" fmla="*/ T12 w 1792"/>
                <a:gd name="T14" fmla="+- 0 2383 1188"/>
                <a:gd name="T15" fmla="*/ 2383 h 1792"/>
                <a:gd name="T16" fmla="+- 0 7774 7177"/>
                <a:gd name="T17" fmla="*/ T16 w 1792"/>
                <a:gd name="T18" fmla="+- 0 1188 1188"/>
                <a:gd name="T19" fmla="*/ 1188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7" y="0"/>
                  </a:moveTo>
                  <a:lnTo>
                    <a:pt x="0" y="598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C6197B87-4F65-7981-9463-84830CD36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555590" y="1"/>
              <a:ext cx="1457754" cy="729520"/>
            </a:xfrm>
            <a:custGeom>
              <a:avLst/>
              <a:gdLst>
                <a:gd name="T0" fmla="+- 0 10158 8975"/>
                <a:gd name="T1" fmla="*/ T0 w 1183"/>
                <a:gd name="T2" fmla="*/ 0 h 592"/>
                <a:gd name="T3" fmla="+- 0 8975 8975"/>
                <a:gd name="T4" fmla="*/ T3 w 1183"/>
                <a:gd name="T5" fmla="*/ 0 h 592"/>
                <a:gd name="T6" fmla="+- 0 9566 8975"/>
                <a:gd name="T7" fmla="*/ T6 w 1183"/>
                <a:gd name="T8" fmla="*/ 591 h 592"/>
                <a:gd name="T9" fmla="+- 0 10158 8975"/>
                <a:gd name="T10" fmla="*/ T9 w 1183"/>
                <a:gd name="T11" fmla="*/ 0 h 592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1183" h="592">
                  <a:moveTo>
                    <a:pt x="1183" y="0"/>
                  </a:moveTo>
                  <a:lnTo>
                    <a:pt x="0" y="0"/>
                  </a:lnTo>
                  <a:lnTo>
                    <a:pt x="591" y="591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86AA517C-7217-D864-B7E7-40984A2880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6887" y="728289"/>
              <a:ext cx="2208196" cy="2208277"/>
            </a:xfrm>
            <a:custGeom>
              <a:avLst/>
              <a:gdLst>
                <a:gd name="T0" fmla="+- 0 8372 7774"/>
                <a:gd name="T1" fmla="*/ T0 w 1792"/>
                <a:gd name="T2" fmla="+- 0 591 591"/>
                <a:gd name="T3" fmla="*/ 591 h 1792"/>
                <a:gd name="T4" fmla="+- 0 7774 7774"/>
                <a:gd name="T5" fmla="*/ T4 w 1792"/>
                <a:gd name="T6" fmla="+- 0 1188 591"/>
                <a:gd name="T7" fmla="*/ 1188 h 1792"/>
                <a:gd name="T8" fmla="+- 0 8969 7774"/>
                <a:gd name="T9" fmla="*/ T8 w 1792"/>
                <a:gd name="T10" fmla="+- 0 2383 591"/>
                <a:gd name="T11" fmla="*/ 2383 h 1792"/>
                <a:gd name="T12" fmla="+- 0 9566 7774"/>
                <a:gd name="T13" fmla="*/ T12 w 1792"/>
                <a:gd name="T14" fmla="+- 0 1786 591"/>
                <a:gd name="T15" fmla="*/ 1786 h 1792"/>
                <a:gd name="T16" fmla="+- 0 8372 7774"/>
                <a:gd name="T17" fmla="*/ T16 w 1792"/>
                <a:gd name="T18" fmla="+- 0 591 591"/>
                <a:gd name="T19" fmla="*/ 591 h 17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1792" h="1792">
                  <a:moveTo>
                    <a:pt x="598" y="0"/>
                  </a:moveTo>
                  <a:lnTo>
                    <a:pt x="0" y="597"/>
                  </a:lnTo>
                  <a:lnTo>
                    <a:pt x="1195" y="1792"/>
                  </a:lnTo>
                  <a:lnTo>
                    <a:pt x="1792" y="1195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524013C6-491C-CAA2-5BD6-7C7359671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5083" y="728289"/>
              <a:ext cx="2943850" cy="2943958"/>
            </a:xfrm>
            <a:custGeom>
              <a:avLst/>
              <a:gdLst>
                <a:gd name="T0" fmla="+- 0 11955 9566"/>
                <a:gd name="T1" fmla="*/ T0 w 2389"/>
                <a:gd name="T2" fmla="+- 0 1786 591"/>
                <a:gd name="T3" fmla="*/ 1786 h 2389"/>
                <a:gd name="T4" fmla="+- 0 10760 9566"/>
                <a:gd name="T5" fmla="*/ T4 w 2389"/>
                <a:gd name="T6" fmla="+- 0 591 591"/>
                <a:gd name="T7" fmla="*/ 591 h 2389"/>
                <a:gd name="T8" fmla="+- 0 9566 9566"/>
                <a:gd name="T9" fmla="*/ T8 w 2389"/>
                <a:gd name="T10" fmla="+- 0 1786 591"/>
                <a:gd name="T11" fmla="*/ 1786 h 2389"/>
                <a:gd name="T12" fmla="+- 0 10760 9566"/>
                <a:gd name="T13" fmla="*/ T12 w 2389"/>
                <a:gd name="T14" fmla="+- 0 2980 591"/>
                <a:gd name="T15" fmla="*/ 2980 h 2389"/>
                <a:gd name="T16" fmla="+- 0 11955 9566"/>
                <a:gd name="T17" fmla="*/ T16 w 2389"/>
                <a:gd name="T18" fmla="+- 0 1786 591"/>
                <a:gd name="T19" fmla="*/ 1786 h 2389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</a:cxnLst>
              <a:rect l="0" t="0" r="r" b="b"/>
              <a:pathLst>
                <a:path w="2389" h="2389">
                  <a:moveTo>
                    <a:pt x="2389" y="1195"/>
                  </a:moveTo>
                  <a:lnTo>
                    <a:pt x="1194" y="0"/>
                  </a:lnTo>
                  <a:lnTo>
                    <a:pt x="0" y="1195"/>
                  </a:lnTo>
                  <a:lnTo>
                    <a:pt x="1194" y="2389"/>
                  </a:lnTo>
                  <a:lnTo>
                    <a:pt x="2389" y="1195"/>
                  </a:lnTo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8885" y="3499667"/>
            <a:ext cx="4939666" cy="254281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347460" y="6313170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8007FA9C-C4D5-89EC-C457-5F329A338E1E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3885" y="457201"/>
            <a:ext cx="5198269" cy="2305050"/>
          </a:xfrm>
        </p:spPr>
        <p:txBody>
          <a:bodyPr lIns="0" tIns="274320">
            <a:normAutofit/>
          </a:bodyPr>
          <a:lstStyle>
            <a:lvl1pPr marL="457200" indent="-457200">
              <a:spcBef>
                <a:spcPts val="1800"/>
              </a:spcBef>
              <a:buFont typeface="+mj-lt"/>
              <a:buAutoNum type="arabicPeriod"/>
              <a:defRPr sz="2000"/>
            </a:lvl1pPr>
            <a:lvl2pPr marL="914400" indent="-457200">
              <a:spcBef>
                <a:spcPts val="1800"/>
              </a:spcBef>
              <a:buFont typeface="+mj-lt"/>
              <a:buAutoNum type="alphaLcPeriod"/>
              <a:defRPr sz="2000"/>
            </a:lvl2pPr>
            <a:lvl3pPr marL="1371600" indent="-457200">
              <a:spcBef>
                <a:spcPts val="1800"/>
              </a:spcBef>
              <a:buFont typeface="+mj-lt"/>
              <a:buAutoNum type="arabicParenR"/>
              <a:defRPr sz="2000"/>
            </a:lvl3pPr>
            <a:lvl4pPr marL="1371600" indent="0">
              <a:spcBef>
                <a:spcPts val="1800"/>
              </a:spcBef>
              <a:buFont typeface="+mj-lt"/>
              <a:buNone/>
              <a:defRPr sz="2000"/>
            </a:lvl4pPr>
            <a:lvl5pPr marL="2286000" indent="-457200">
              <a:spcBef>
                <a:spcPts val="1800"/>
              </a:spcBef>
              <a:buFont typeface="+mj-lt"/>
              <a:buAutoNum type="arabicPeriod"/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3AC171DA-232D-44C1-6B93-40BACB298F4B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94360" y="2810595"/>
            <a:ext cx="5198269" cy="3319513"/>
          </a:xfrm>
        </p:spPr>
        <p:txBody>
          <a:bodyPr lIns="0" tIns="4572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marL="283464" indent="-283464">
              <a:spcBef>
                <a:spcPts val="1800"/>
              </a:spcBef>
              <a:defRPr sz="2000"/>
            </a:lvl2pPr>
            <a:lvl3pPr marL="548640" indent="-283464">
              <a:spcBef>
                <a:spcPts val="1800"/>
              </a:spcBef>
              <a:defRPr sz="2000"/>
            </a:lvl3pPr>
            <a:lvl4pPr marL="822960" indent="-283464">
              <a:spcBef>
                <a:spcPts val="1800"/>
              </a:spcBef>
              <a:defRPr sz="2000"/>
            </a:lvl4pPr>
            <a:lvl5pPr marL="1005840"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54606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109B023A-F28F-184D-BA48-3F1C0502A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5310" y="278129"/>
            <a:ext cx="5063490" cy="2354026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add title 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EF4505D-6803-3813-7738-04996342781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594360" y="3279579"/>
            <a:ext cx="5044440" cy="2994415"/>
          </a:xfrm>
        </p:spPr>
        <p:txBody>
          <a:bodyPr lIns="0" tIns="228600" rIns="0" bIns="0">
            <a:normAutofit/>
          </a:bodyPr>
          <a:lstStyle>
            <a:lvl1pPr marL="0" indent="0">
              <a:spcBef>
                <a:spcPts val="1800"/>
              </a:spcBef>
              <a:buFont typeface="Arial" panose="020B0604020202020204" pitchFamily="34" charset="0"/>
              <a:buNone/>
              <a:defRPr sz="2000"/>
            </a:lvl1pPr>
            <a:lvl2pPr indent="-283464">
              <a:spcBef>
                <a:spcPts val="1800"/>
              </a:spcBef>
              <a:defRPr sz="2000"/>
            </a:lvl2pPr>
            <a:lvl3pPr indent="-283464">
              <a:spcBef>
                <a:spcPts val="1800"/>
              </a:spcBef>
              <a:defRPr sz="2000"/>
            </a:lvl3pPr>
            <a:lvl4pPr indent="-283464">
              <a:spcBef>
                <a:spcPts val="1800"/>
              </a:spcBef>
              <a:defRPr sz="2000"/>
            </a:lvl4pPr>
            <a:lvl5pPr indent="-283464">
              <a:spcBef>
                <a:spcPts val="1800"/>
              </a:spcBef>
              <a:defRPr sz="20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66081BA-9135-73B1-DCE5-77FD12431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94360" y="2997459"/>
            <a:ext cx="2133600" cy="3992"/>
          </a:xfrm>
          <a:prstGeom prst="line">
            <a:avLst/>
          </a:prstGeom>
          <a:ln w="101600">
            <a:solidFill>
              <a:schemeClr val="tx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658637A-5D36-6127-19BC-C203E23FA49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118225" cy="68580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5D79B4B-A9BD-581F-536E-DE7CF728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>
              <a:latin typeface="+mn-lt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EA2E64-5690-A56B-7051-476EC7BADA5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29319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>
          <p15:clr>
            <a:srgbClr val="FBAE40"/>
          </p15:clr>
        </p15:guide>
        <p15:guide id="2" pos="7080">
          <p15:clr>
            <a:srgbClr val="FBAE40"/>
          </p15:clr>
        </p15:guide>
        <p15:guide id="3" pos="2880">
          <p15:clr>
            <a:srgbClr val="FBAE40"/>
          </p15:clr>
        </p15:guide>
        <p15:guide id="4" pos="5160">
          <p15:clr>
            <a:srgbClr val="FBAE40"/>
          </p15:clr>
        </p15:guide>
        <p15:guide id="5" pos="2520">
          <p15:clr>
            <a:srgbClr val="FBAE40"/>
          </p15:clr>
        </p15:guide>
        <p15:guide id="6" pos="4800">
          <p15:clr>
            <a:srgbClr val="FBAE40"/>
          </p15:clr>
        </p15:guide>
        <p15:guide id="7" orient="horz" pos="1224">
          <p15:clr>
            <a:srgbClr val="FBAE40"/>
          </p15:clr>
        </p15:guide>
        <p15:guide id="8" orient="horz" pos="1392">
          <p15:clr>
            <a:srgbClr val="FBAE40"/>
          </p15:clr>
        </p15:guide>
        <p15:guide id="10" orient="horz" pos="5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D84C6-50E6-6C43-8031-AFF6268E0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360" y="1825625"/>
            <a:ext cx="103822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D41FC0AE-253D-D242-9C88-017078F8A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365125"/>
            <a:ext cx="104013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EF47083A-6D76-4B4D-87CA-E08E212F7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33648" y="6332220"/>
            <a:ext cx="131318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0" i="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>
              <a:latin typeface="+mn-lt"/>
            </a:endParaRP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C8ADA0DF-3751-9A48-8A21-59F01C782D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4360" y="6332220"/>
            <a:ext cx="523240" cy="24765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8922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1" r:id="rId1"/>
    <p:sldLayoutId id="2147483698" r:id="rId2"/>
    <p:sldLayoutId id="2147483710" r:id="rId3"/>
    <p:sldLayoutId id="2147483700" r:id="rId4"/>
    <p:sldLayoutId id="2147483701" r:id="rId5"/>
    <p:sldLayoutId id="2147483659" r:id="rId6"/>
    <p:sldLayoutId id="2147483709" r:id="rId7"/>
    <p:sldLayoutId id="2147483708" r:id="rId8"/>
    <p:sldLayoutId id="2147483707" r:id="rId9"/>
    <p:sldLayoutId id="2147483706" r:id="rId10"/>
    <p:sldLayoutId id="2147483705" r:id="rId11"/>
    <p:sldLayoutId id="2147483704" r:id="rId12"/>
    <p:sldLayoutId id="2147483703" r:id="rId13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4400" b="1" i="0" kern="1200" spc="1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83464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600" userDrawn="1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  <p15:guide id="17" pos="39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1D9D6-2977-ABCD-FDF8-51AFA5064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904" y="411479"/>
            <a:ext cx="5486400" cy="3291840"/>
          </a:xfrm>
        </p:spPr>
        <p:txBody>
          <a:bodyPr/>
          <a:lstStyle/>
          <a:p>
            <a:r>
              <a:rPr lang="en-US" dirty="0"/>
              <a:t>S1 Informatika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F76E49C-1E36-9ABE-1124-4E0B52A10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9579" y="168556"/>
            <a:ext cx="1022349" cy="68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0B1A0E-2F52-5519-6037-6D9CBA28C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997" y="265788"/>
            <a:ext cx="1333686" cy="4858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B4EBEE-12FB-68B1-626F-9AFE7DB1B2E7}"/>
              </a:ext>
            </a:extLst>
          </p:cNvPr>
          <p:cNvSpPr txBox="1"/>
          <p:nvPr/>
        </p:nvSpPr>
        <p:spPr>
          <a:xfrm>
            <a:off x="8789438" y="3587400"/>
            <a:ext cx="2892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75000"/>
                  </a:schemeClr>
                </a:solidFill>
              </a:rPr>
              <a:t>We are Innovator</a:t>
            </a:r>
            <a:endParaRPr lang="en-ID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07B184-38B2-3BB7-072C-223F10A1630D}"/>
              </a:ext>
            </a:extLst>
          </p:cNvPr>
          <p:cNvSpPr txBox="1"/>
          <p:nvPr/>
        </p:nvSpPr>
        <p:spPr>
          <a:xfrm>
            <a:off x="9568840" y="5699022"/>
            <a:ext cx="21819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bg1"/>
                </a:solidFill>
              </a:rPr>
              <a:t>dipresentasikan</a:t>
            </a:r>
            <a:r>
              <a:rPr lang="en-US" sz="1400" dirty="0">
                <a:solidFill>
                  <a:schemeClr val="bg1"/>
                </a:solidFill>
              </a:rPr>
              <a:t> untuk</a:t>
            </a:r>
          </a:p>
          <a:p>
            <a:pPr algn="r"/>
            <a:r>
              <a:rPr lang="en-US" b="1" dirty="0">
                <a:solidFill>
                  <a:schemeClr val="bg1"/>
                </a:solidFill>
              </a:rPr>
              <a:t>SMK Negeri 1 </a:t>
            </a:r>
            <a:r>
              <a:rPr lang="en-US" b="1" dirty="0" err="1">
                <a:solidFill>
                  <a:schemeClr val="bg1"/>
                </a:solidFill>
              </a:rPr>
              <a:t>Tuban</a:t>
            </a:r>
            <a:endParaRPr lang="en-ID" b="1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C3B151-AC3B-C570-1E0C-C66A25EBB10F}"/>
              </a:ext>
            </a:extLst>
          </p:cNvPr>
          <p:cNvSpPr txBox="1"/>
          <p:nvPr/>
        </p:nvSpPr>
        <p:spPr>
          <a:xfrm>
            <a:off x="10436857" y="6231311"/>
            <a:ext cx="12442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29 April 2025</a:t>
            </a:r>
            <a:endParaRPr lang="en-ID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304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C12B3A-3DC2-D6B4-211E-CFA47BAC6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482" y="1608938"/>
            <a:ext cx="9621035" cy="364012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28509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DFD360-20C1-BEEB-1328-ED7B73F8C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719" y="795121"/>
            <a:ext cx="8782562" cy="5267757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10793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3E1DED-966F-9721-C55E-3CB54F679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055" y="1849934"/>
            <a:ext cx="9493890" cy="315813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77622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62C442-F6E9-890D-30C5-2EAF2C36F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443" y="2087928"/>
            <a:ext cx="9605113" cy="2682144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50856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6D79B-AFEF-8503-885C-3DB7C031D9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60087" y="3207468"/>
            <a:ext cx="3713357" cy="105229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D" b="0" dirty="0" err="1"/>
              <a:t>baik</a:t>
            </a:r>
            <a:r>
              <a:rPr lang="en-ID" b="0" dirty="0"/>
              <a:t>, </a:t>
            </a:r>
            <a:r>
              <a:rPr lang="en-ID" b="0" dirty="0" err="1"/>
              <a:t>buatkan</a:t>
            </a:r>
            <a:r>
              <a:rPr lang="en-ID" b="0" dirty="0"/>
              <a:t> </a:t>
            </a:r>
            <a:r>
              <a:rPr lang="en-ID" b="0" dirty="0" err="1"/>
              <a:t>sketsa</a:t>
            </a:r>
            <a:r>
              <a:rPr lang="en-ID" b="0" dirty="0"/>
              <a:t> 3D </a:t>
            </a:r>
            <a:r>
              <a:rPr lang="en-ID" b="0" dirty="0" err="1"/>
              <a:t>dengan</a:t>
            </a:r>
            <a:r>
              <a:rPr lang="en-ID" b="0" dirty="0"/>
              <a:t> </a:t>
            </a:r>
            <a:r>
              <a:rPr lang="en-ID" b="0" dirty="0" err="1"/>
              <a:t>konsep</a:t>
            </a:r>
            <a:r>
              <a:rPr lang="en-ID" b="0" dirty="0"/>
              <a:t> modern </a:t>
            </a:r>
            <a:r>
              <a:rPr lang="en-ID" b="0" dirty="0" err="1"/>
              <a:t>minimalis</a:t>
            </a:r>
            <a:endParaRPr lang="en-ID" b="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9D7B85D-3996-0167-9DFF-E79C2DA5E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289711-4546-26EB-7B2A-B83655985647}"/>
              </a:ext>
            </a:extLst>
          </p:cNvPr>
          <p:cNvSpPr/>
          <p:nvPr/>
        </p:nvSpPr>
        <p:spPr>
          <a:xfrm>
            <a:off x="200721" y="3110740"/>
            <a:ext cx="105936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715427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52D67-C724-AA4C-DBF4-B26B3EF6E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#2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593A93-4ED5-A54F-806D-F57F5C17F8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272" y="0"/>
            <a:ext cx="5285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91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5B3837-98DB-9BDA-07C6-606A3D07BC7C}"/>
              </a:ext>
            </a:extLst>
          </p:cNvPr>
          <p:cNvSpPr txBox="1"/>
          <p:nvPr/>
        </p:nvSpPr>
        <p:spPr>
          <a:xfrm>
            <a:off x="3178097" y="2217285"/>
            <a:ext cx="8776009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>
                <a:solidFill>
                  <a:schemeClr val="accent3">
                    <a:lumMod val="50000"/>
                  </a:schemeClr>
                </a:solidFill>
              </a:rPr>
              <a:t>Create a 3D anime-style illustration on a 10:16 canvas featuring nine chibi-style stickers of this person in various poses, and expressions. Each sticker has a white border, bold outline, and includes a speech bubble with phrases like “</a:t>
            </a:r>
            <a:r>
              <a:rPr lang="en-ID" sz="2800" dirty="0" err="1">
                <a:solidFill>
                  <a:schemeClr val="accent3">
                    <a:lumMod val="50000"/>
                  </a:schemeClr>
                </a:solidFill>
              </a:rPr>
              <a:t>Semangat</a:t>
            </a:r>
            <a:r>
              <a:rPr lang="en-ID" sz="2800" dirty="0">
                <a:solidFill>
                  <a:schemeClr val="accent3">
                    <a:lumMod val="50000"/>
                  </a:schemeClr>
                </a:solidFill>
              </a:rPr>
              <a:t> Terus", “Kamu Bisa", “Kok </a:t>
            </a:r>
            <a:r>
              <a:rPr lang="en-ID" sz="2800" dirty="0" err="1">
                <a:solidFill>
                  <a:schemeClr val="accent3">
                    <a:lumMod val="50000"/>
                  </a:schemeClr>
                </a:solidFill>
              </a:rPr>
              <a:t>Lucu</a:t>
            </a:r>
            <a:r>
              <a:rPr lang="en-ID" sz="2800" dirty="0">
                <a:solidFill>
                  <a:schemeClr val="accent3">
                    <a:lumMod val="50000"/>
                  </a:schemeClr>
                </a:solidFill>
              </a:rPr>
              <a:t> Sih", “</a:t>
            </a:r>
            <a:r>
              <a:rPr lang="en-ID" sz="2800" dirty="0" err="1">
                <a:solidFill>
                  <a:schemeClr val="accent3">
                    <a:lumMod val="50000"/>
                  </a:schemeClr>
                </a:solidFill>
              </a:rPr>
              <a:t>Santuy</a:t>
            </a:r>
            <a:r>
              <a:rPr lang="en-ID" sz="2800" dirty="0">
                <a:solidFill>
                  <a:schemeClr val="accent3">
                    <a:lumMod val="50000"/>
                  </a:schemeClr>
                </a:solidFill>
              </a:rPr>
              <a:t> Aja", “OTW </a:t>
            </a:r>
            <a:r>
              <a:rPr lang="en-ID" sz="2800" dirty="0" err="1">
                <a:solidFill>
                  <a:schemeClr val="accent3">
                    <a:lumMod val="50000"/>
                  </a:schemeClr>
                </a:solidFill>
              </a:rPr>
              <a:t>Skripsi</a:t>
            </a:r>
            <a:r>
              <a:rPr lang="en-ID" sz="2800" dirty="0">
                <a:solidFill>
                  <a:schemeClr val="accent3">
                    <a:lumMod val="50000"/>
                  </a:schemeClr>
                </a:solidFill>
              </a:rPr>
              <a:t>", “Ngoding </a:t>
            </a:r>
            <a:r>
              <a:rPr lang="en-ID" sz="2800" dirty="0" err="1">
                <a:solidFill>
                  <a:schemeClr val="accent3">
                    <a:lumMod val="50000"/>
                  </a:schemeClr>
                </a:solidFill>
              </a:rPr>
              <a:t>Dulu</a:t>
            </a:r>
            <a:r>
              <a:rPr lang="en-ID" sz="2800" dirty="0">
                <a:solidFill>
                  <a:schemeClr val="accent3">
                    <a:lumMod val="50000"/>
                  </a:schemeClr>
                </a:solidFill>
              </a:rPr>
              <a:t> Ya", “</a:t>
            </a:r>
            <a:r>
              <a:rPr lang="en-ID" sz="2800" dirty="0" err="1">
                <a:solidFill>
                  <a:schemeClr val="accent3">
                    <a:lumMod val="50000"/>
                  </a:schemeClr>
                </a:solidFill>
              </a:rPr>
              <a:t>Semangat</a:t>
            </a:r>
            <a:r>
              <a:rPr lang="en-ID" sz="2800" dirty="0">
                <a:solidFill>
                  <a:schemeClr val="accent3">
                    <a:lumMod val="50000"/>
                  </a:schemeClr>
                </a:solidFill>
              </a:rPr>
              <a:t> Terus", “Kamu Bisa", “Kok </a:t>
            </a:r>
            <a:r>
              <a:rPr lang="en-ID" sz="2800" dirty="0" err="1">
                <a:solidFill>
                  <a:schemeClr val="accent3">
                    <a:lumMod val="50000"/>
                  </a:schemeClr>
                </a:solidFill>
              </a:rPr>
              <a:t>Lucu</a:t>
            </a:r>
            <a:r>
              <a:rPr lang="en-ID" sz="2800" dirty="0">
                <a:solidFill>
                  <a:schemeClr val="accent3">
                    <a:lumMod val="50000"/>
                  </a:schemeClr>
                </a:solidFill>
              </a:rPr>
              <a:t> Sih" . Set on a soft pastel blue background for a fun, positive vibe, perfect for </a:t>
            </a:r>
            <a:r>
              <a:rPr lang="en-ID" sz="2800" dirty="0" err="1">
                <a:solidFill>
                  <a:schemeClr val="accent3">
                    <a:lumMod val="50000"/>
                  </a:schemeClr>
                </a:solidFill>
              </a:rPr>
              <a:t>Whats</a:t>
            </a:r>
            <a:r>
              <a:rPr lang="en-ID" sz="2800" dirty="0">
                <a:solidFill>
                  <a:schemeClr val="accent3">
                    <a:lumMod val="50000"/>
                  </a:schemeClr>
                </a:solidFill>
              </a:rPr>
              <a:t> App use.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71443A-FF92-71F1-A39F-27EA8AEDFFA2}"/>
              </a:ext>
            </a:extLst>
          </p:cNvPr>
          <p:cNvSpPr/>
          <p:nvPr/>
        </p:nvSpPr>
        <p:spPr>
          <a:xfrm>
            <a:off x="2118731" y="2217285"/>
            <a:ext cx="105936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032601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23DD84-5633-94CA-1AAB-2955A2472248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858" y="1676599"/>
            <a:ext cx="5257203" cy="3504802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5DE491-2A81-30ED-81F2-6EB368C4107F}"/>
              </a:ext>
            </a:extLst>
          </p:cNvPr>
          <p:cNvSpPr txBox="1"/>
          <p:nvPr/>
        </p:nvSpPr>
        <p:spPr>
          <a:xfrm>
            <a:off x="6478858" y="5604769"/>
            <a:ext cx="4820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make proportional sketches of this sticker set into front view, side view and rear view </a:t>
            </a:r>
            <a:endParaRPr lang="en-ID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963EDC-6A39-379B-86CB-C9276BDDB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89" y="0"/>
            <a:ext cx="4572000" cy="685800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54751639-7304-DDFD-6F6A-D6F97F3FA6B7}"/>
              </a:ext>
            </a:extLst>
          </p:cNvPr>
          <p:cNvSpPr/>
          <p:nvPr/>
        </p:nvSpPr>
        <p:spPr>
          <a:xfrm>
            <a:off x="5004630" y="31866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4373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89B429-F096-8243-C105-2379295DFA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2903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F8686B-3338-E05B-F3F0-B70FD464D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437" y="418259"/>
            <a:ext cx="3689281" cy="62501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61BD27-B3CB-9AC0-FFC4-FB8C01DC8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719" y="418258"/>
            <a:ext cx="3232278" cy="625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76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CB83FA-7BD5-2AAF-44FC-E879C0DFB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59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5E61F2A-994C-E5BA-1BCF-1C89BB45888F}"/>
              </a:ext>
            </a:extLst>
          </p:cNvPr>
          <p:cNvSpPr txBox="1"/>
          <p:nvPr/>
        </p:nvSpPr>
        <p:spPr>
          <a:xfrm>
            <a:off x="6096000" y="2413337"/>
            <a:ext cx="27800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Bayu Setiaji, </a:t>
            </a:r>
            <a:r>
              <a:rPr lang="en-US" sz="2400" dirty="0" err="1">
                <a:solidFill>
                  <a:schemeClr val="bg1"/>
                </a:solidFill>
              </a:rPr>
              <a:t>M.Kom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Pilot FPV Drone</a:t>
            </a:r>
          </a:p>
          <a:p>
            <a:r>
              <a:rPr lang="en-US" dirty="0">
                <a:solidFill>
                  <a:schemeClr val="bg1"/>
                </a:solidFill>
              </a:rPr>
              <a:t>Dosen Game</a:t>
            </a:r>
          </a:p>
        </p:txBody>
      </p:sp>
      <p:pic>
        <p:nvPicPr>
          <p:cNvPr id="1026" name="Picture 2" descr="Gambar">
            <a:extLst>
              <a:ext uri="{FF2B5EF4-FFF2-40B4-BE49-F238E27FC236}">
                <a16:creationId xmlns:a16="http://schemas.microsoft.com/office/drawing/2014/main" id="{83D40488-DB4D-75A7-D21C-6648BB4E3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183" y="1621179"/>
            <a:ext cx="3615642" cy="36156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3374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B9BF3-8315-7FD3-D5EE-CD6C9A64E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2241397"/>
            <a:ext cx="7125629" cy="1593507"/>
          </a:xfrm>
        </p:spPr>
        <p:txBody>
          <a:bodyPr/>
          <a:lstStyle/>
          <a:p>
            <a:r>
              <a:rPr lang="en-US" dirty="0"/>
              <a:t>Sekedar </a:t>
            </a:r>
            <a:r>
              <a:rPr lang="en-US" dirty="0" err="1"/>
              <a:t>pengguna</a:t>
            </a:r>
            <a:r>
              <a:rPr lang="en-US" dirty="0"/>
              <a:t> AI atau…</a:t>
            </a:r>
            <a:endParaRPr lang="en-ID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616791B-826E-71AD-1F30-83E067738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02" y="2944601"/>
            <a:ext cx="2675856" cy="178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6971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DFDEE-C00D-C138-50A7-448FD5363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81" name="Picture 17">
            <a:extLst>
              <a:ext uri="{FF2B5EF4-FFF2-40B4-BE49-F238E27FC236}">
                <a16:creationId xmlns:a16="http://schemas.microsoft.com/office/drawing/2014/main" id="{7CD1A29F-4063-D5CA-3DB3-3479FA47F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532" y="1143205"/>
            <a:ext cx="4571589" cy="457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D0EEE3-7513-A550-7FEC-78836877512B}"/>
              </a:ext>
            </a:extLst>
          </p:cNvPr>
          <p:cNvSpPr txBox="1"/>
          <p:nvPr/>
        </p:nvSpPr>
        <p:spPr>
          <a:xfrm>
            <a:off x="6096000" y="2274837"/>
            <a:ext cx="516596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Merancang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Mengolah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dan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menganalisis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Melatih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dan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mengoptimalkan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Integrasi sistem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Pengujian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dan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validasi</a:t>
            </a:r>
            <a:endParaRPr lang="en-US" sz="24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Inovasi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 dan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</a:rPr>
              <a:t>pengembangan</a:t>
            </a:r>
            <a:endParaRPr lang="en-ID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38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5FA5E1-A832-62A6-1417-09FE66AABA86}"/>
              </a:ext>
            </a:extLst>
          </p:cNvPr>
          <p:cNvSpPr txBox="1"/>
          <p:nvPr/>
        </p:nvSpPr>
        <p:spPr>
          <a:xfrm>
            <a:off x="2754350" y="3456878"/>
            <a:ext cx="89023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chemeClr val="accent3">
                    <a:lumMod val="50000"/>
                  </a:schemeClr>
                </a:solidFill>
              </a:rPr>
              <a:t>AI di </a:t>
            </a:r>
            <a:r>
              <a:rPr lang="en-US" sz="2800" i="1" dirty="0" err="1">
                <a:solidFill>
                  <a:schemeClr val="accent3">
                    <a:lumMod val="50000"/>
                  </a:schemeClr>
                </a:solidFill>
              </a:rPr>
              <a:t>tangan</a:t>
            </a:r>
            <a:r>
              <a:rPr lang="en-US" sz="2800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accent3">
                    <a:lumMod val="50000"/>
                  </a:schemeClr>
                </a:solidFill>
              </a:rPr>
              <a:t>profesional</a:t>
            </a:r>
            <a:r>
              <a:rPr lang="en-US" sz="2800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accent3">
                    <a:lumMod val="50000"/>
                  </a:schemeClr>
                </a:solidFill>
              </a:rPr>
              <a:t>akan</a:t>
            </a:r>
            <a:r>
              <a:rPr lang="en-US" sz="2800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accent3">
                    <a:lumMod val="50000"/>
                  </a:schemeClr>
                </a:solidFill>
              </a:rPr>
              <a:t>meningkatkan</a:t>
            </a:r>
            <a:r>
              <a:rPr lang="en-US" sz="2800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accent3">
                    <a:lumMod val="50000"/>
                  </a:schemeClr>
                </a:solidFill>
              </a:rPr>
              <a:t>produktivitas</a:t>
            </a:r>
            <a:r>
              <a:rPr lang="en-US" sz="2800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accent3">
                    <a:lumMod val="50000"/>
                  </a:schemeClr>
                </a:solidFill>
              </a:rPr>
              <a:t>berkali</a:t>
            </a:r>
            <a:r>
              <a:rPr lang="en-US" sz="2800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accent3">
                    <a:lumMod val="50000"/>
                  </a:schemeClr>
                </a:solidFill>
              </a:rPr>
              <a:t>lipat</a:t>
            </a:r>
            <a:r>
              <a:rPr lang="en-US" sz="2800" i="1" dirty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r>
              <a:rPr lang="en-US" sz="2800" i="1" dirty="0" err="1">
                <a:solidFill>
                  <a:schemeClr val="accent3">
                    <a:lumMod val="50000"/>
                  </a:schemeClr>
                </a:solidFill>
              </a:rPr>
              <a:t>Namun</a:t>
            </a:r>
            <a:r>
              <a:rPr lang="en-US" sz="2800" i="1" dirty="0">
                <a:solidFill>
                  <a:schemeClr val="accent3">
                    <a:lumMod val="50000"/>
                  </a:schemeClr>
                </a:solidFill>
              </a:rPr>
              <a:t>, AI di </a:t>
            </a:r>
            <a:r>
              <a:rPr lang="en-US" sz="2800" i="1" dirty="0" err="1">
                <a:solidFill>
                  <a:schemeClr val="accent3">
                    <a:lumMod val="50000"/>
                  </a:schemeClr>
                </a:solidFill>
              </a:rPr>
              <a:t>tangan</a:t>
            </a:r>
            <a:r>
              <a:rPr lang="en-US" sz="2800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accent3">
                    <a:lumMod val="50000"/>
                  </a:schemeClr>
                </a:solidFill>
              </a:rPr>
              <a:t>pemula</a:t>
            </a:r>
            <a:r>
              <a:rPr lang="en-US" sz="2800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accent3">
                    <a:lumMod val="50000"/>
                  </a:schemeClr>
                </a:solidFill>
              </a:rPr>
              <a:t>akan</a:t>
            </a:r>
            <a:r>
              <a:rPr lang="en-US" sz="2800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accent3">
                    <a:lumMod val="50000"/>
                  </a:schemeClr>
                </a:solidFill>
              </a:rPr>
              <a:t>membuatnya</a:t>
            </a:r>
            <a:r>
              <a:rPr lang="en-US" sz="2800" i="1" dirty="0">
                <a:solidFill>
                  <a:schemeClr val="accent3">
                    <a:lumMod val="50000"/>
                  </a:schemeClr>
                </a:solidFill>
              </a:rPr>
              <a:t> tetap </a:t>
            </a:r>
            <a:r>
              <a:rPr lang="en-US" sz="2800" i="1" dirty="0" err="1">
                <a:solidFill>
                  <a:schemeClr val="accent3">
                    <a:lumMod val="50000"/>
                  </a:schemeClr>
                </a:solidFill>
              </a:rPr>
              <a:t>jadi</a:t>
            </a:r>
            <a:r>
              <a:rPr lang="en-US" sz="2800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n-US" sz="2800" i="1" dirty="0" err="1">
                <a:solidFill>
                  <a:schemeClr val="accent3">
                    <a:lumMod val="50000"/>
                  </a:schemeClr>
                </a:solidFill>
              </a:rPr>
              <a:t>pemula</a:t>
            </a:r>
            <a:r>
              <a:rPr lang="en-US" sz="2800" i="1" dirty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en-ID" sz="28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33D46F-1F88-5E7B-95D9-0E1F044F0B1F}"/>
              </a:ext>
            </a:extLst>
          </p:cNvPr>
          <p:cNvSpPr/>
          <p:nvPr/>
        </p:nvSpPr>
        <p:spPr>
          <a:xfrm>
            <a:off x="1694984" y="3251428"/>
            <a:ext cx="105936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3391485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7CE5F-9FF6-01DA-5189-F8C5AEDE2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69AC1F6-5E43-50CA-53D1-A27EA8F51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022" y="1376630"/>
            <a:ext cx="6168515" cy="410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54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C6930-FF39-A93E-93FF-861616CED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2A4DD26-DCA4-057D-E33E-0765E60348AA}"/>
              </a:ext>
            </a:extLst>
          </p:cNvPr>
          <p:cNvGrpSpPr/>
          <p:nvPr/>
        </p:nvGrpSpPr>
        <p:grpSpPr>
          <a:xfrm>
            <a:off x="7250418" y="295357"/>
            <a:ext cx="4651395" cy="2410588"/>
            <a:chOff x="7540604" y="1"/>
            <a:chExt cx="4651395" cy="241058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5B66450-5DE6-4F2F-F123-86B4E0BB01A7}"/>
                </a:ext>
              </a:extLst>
            </p:cNvPr>
            <p:cNvSpPr/>
            <p:nvPr/>
          </p:nvSpPr>
          <p:spPr>
            <a:xfrm>
              <a:off x="7540604" y="1"/>
              <a:ext cx="4651395" cy="2410588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u="sng" dirty="0"/>
            </a:p>
          </p:txBody>
        </p:sp>
        <p:pic>
          <p:nvPicPr>
            <p:cNvPr id="11275" name="Picture 11">
              <a:extLst>
                <a:ext uri="{FF2B5EF4-FFF2-40B4-BE49-F238E27FC236}">
                  <a16:creationId xmlns:a16="http://schemas.microsoft.com/office/drawing/2014/main" id="{C19738EE-A1F7-C5EF-6F05-6EFB1FBD8B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4083" y="209712"/>
              <a:ext cx="1991166" cy="19911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3" name="Picture 9">
              <a:extLst>
                <a:ext uri="{FF2B5EF4-FFF2-40B4-BE49-F238E27FC236}">
                  <a16:creationId xmlns:a16="http://schemas.microsoft.com/office/drawing/2014/main" id="{86417397-ED1E-3A21-847A-70DDEE060E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9654" y="209712"/>
              <a:ext cx="1991167" cy="1991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502035-D0A7-AB11-2032-EE42518BA6A3}"/>
              </a:ext>
            </a:extLst>
          </p:cNvPr>
          <p:cNvGrpSpPr/>
          <p:nvPr/>
        </p:nvGrpSpPr>
        <p:grpSpPr>
          <a:xfrm>
            <a:off x="3758811" y="0"/>
            <a:ext cx="2460749" cy="6858000"/>
            <a:chOff x="3727048" y="0"/>
            <a:chExt cx="2460749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E02FEDE-2AF8-D2E8-A9D4-CAC1D9394437}"/>
                </a:ext>
              </a:extLst>
            </p:cNvPr>
            <p:cNvSpPr/>
            <p:nvPr/>
          </p:nvSpPr>
          <p:spPr>
            <a:xfrm>
              <a:off x="3727048" y="0"/>
              <a:ext cx="2460749" cy="685800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dirty="0"/>
            </a:p>
          </p:txBody>
        </p:sp>
        <p:pic>
          <p:nvPicPr>
            <p:cNvPr id="11277" name="Picture 13">
              <a:extLst>
                <a:ext uri="{FF2B5EF4-FFF2-40B4-BE49-F238E27FC236}">
                  <a16:creationId xmlns:a16="http://schemas.microsoft.com/office/drawing/2014/main" id="{30F63A33-F7AB-3288-CFB5-6A9AF52BD1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7046" y="419420"/>
              <a:ext cx="1991167" cy="19911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9" name="Picture 15">
              <a:extLst>
                <a:ext uri="{FF2B5EF4-FFF2-40B4-BE49-F238E27FC236}">
                  <a16:creationId xmlns:a16="http://schemas.microsoft.com/office/drawing/2014/main" id="{0738202D-A6C0-572A-AF18-0000E8927B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7047" y="2410589"/>
              <a:ext cx="2148954" cy="2148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81" name="Picture 17">
              <a:extLst>
                <a:ext uri="{FF2B5EF4-FFF2-40B4-BE49-F238E27FC236}">
                  <a16:creationId xmlns:a16="http://schemas.microsoft.com/office/drawing/2014/main" id="{F9F29301-681F-CBC1-21D2-A1B3077C5C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843" y="4559543"/>
              <a:ext cx="2148954" cy="21489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83" name="Picture 19">
            <a:extLst>
              <a:ext uri="{FF2B5EF4-FFF2-40B4-BE49-F238E27FC236}">
                <a16:creationId xmlns:a16="http://schemas.microsoft.com/office/drawing/2014/main" id="{A178C48D-C402-1E0C-6DF2-E3226AC54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12253" y="3440533"/>
            <a:ext cx="3122109" cy="312211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E398D84F-B48B-8F6E-BC10-70A19D363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04" y="4203004"/>
            <a:ext cx="2675856" cy="178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C86775D-AEB7-A96D-0EDF-15E4FE343818}"/>
              </a:ext>
            </a:extLst>
          </p:cNvPr>
          <p:cNvSpPr txBox="1"/>
          <p:nvPr/>
        </p:nvSpPr>
        <p:spPr>
          <a:xfrm>
            <a:off x="528404" y="2234314"/>
            <a:ext cx="24392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Kamu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</a:rPr>
              <a:t>bisa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</a:rPr>
              <a:t>jadi</a:t>
            </a:r>
            <a:endParaRPr lang="en-ID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6335C4-2A07-C848-9DE2-DBA20CD27876}"/>
              </a:ext>
            </a:extLst>
          </p:cNvPr>
          <p:cNvSpPr txBox="1"/>
          <p:nvPr/>
        </p:nvSpPr>
        <p:spPr>
          <a:xfrm rot="16200000">
            <a:off x="1475333" y="1914146"/>
            <a:ext cx="4197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Software Engineer and Big Data Analytics</a:t>
            </a:r>
            <a:endParaRPr lang="en-ID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5028096-D461-A0D1-5CBB-7BF4DCE2F244}"/>
              </a:ext>
            </a:extLst>
          </p:cNvPr>
          <p:cNvSpPr txBox="1"/>
          <p:nvPr/>
        </p:nvSpPr>
        <p:spPr>
          <a:xfrm>
            <a:off x="10653242" y="2705945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Multimedia</a:t>
            </a:r>
            <a:endParaRPr lang="en-ID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CFAD980-D9B7-27B9-A9CF-7C60FB5A36F0}"/>
              </a:ext>
            </a:extLst>
          </p:cNvPr>
          <p:cNvSpPr txBox="1"/>
          <p:nvPr/>
        </p:nvSpPr>
        <p:spPr>
          <a:xfrm rot="16200000">
            <a:off x="7446583" y="4387467"/>
            <a:ext cx="228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Computer Networking</a:t>
            </a:r>
            <a:endParaRPr lang="en-ID" dirty="0">
              <a:solidFill>
                <a:schemeClr val="tx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009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9F17E-EC16-2176-F844-40534EDDCC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Lulus</a:t>
            </a:r>
            <a:endParaRPr lang="en-ID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E2CB3-C948-013F-1832-6E007C1F7F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09904" y="4136956"/>
            <a:ext cx="5486400" cy="1645920"/>
          </a:xfrm>
        </p:spPr>
        <p:txBody>
          <a:bodyPr/>
          <a:lstStyle/>
          <a:p>
            <a:r>
              <a:rPr lang="en-US" dirty="0"/>
              <a:t>dengan </a:t>
            </a:r>
            <a:r>
              <a:rPr lang="en-US" dirty="0" err="1"/>
              <a:t>cara</a:t>
            </a:r>
            <a:r>
              <a:rPr lang="en-US" dirty="0"/>
              <a:t> </a:t>
            </a:r>
            <a:r>
              <a:rPr lang="en-US" dirty="0" err="1"/>
              <a:t>tak</a:t>
            </a:r>
            <a:r>
              <a:rPr lang="en-US" dirty="0"/>
              <a:t> biasa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122584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AB5B5-7E11-3B44-DCE3-8BEB0325C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4C5FCD-F724-8F73-0CC4-E102A15F0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483" y="5120754"/>
            <a:ext cx="1363517" cy="13635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237BB8-5B3A-AA71-D4C0-8E942D8AE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452" y="2009674"/>
            <a:ext cx="1363515" cy="13635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E95638-1E0B-88F9-06B9-CCC6ED487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451" y="3565214"/>
            <a:ext cx="1363516" cy="13635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89EE33-3473-1B22-2FAD-8659849F01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454" y="454134"/>
            <a:ext cx="1363515" cy="1363515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A48DA714-FB81-4C91-9A04-54A7EADD7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04" y="4203004"/>
            <a:ext cx="2675856" cy="178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7A30D50-E8D5-422A-01FB-EDB45CD367FB}"/>
              </a:ext>
            </a:extLst>
          </p:cNvPr>
          <p:cNvSpPr txBox="1"/>
          <p:nvPr/>
        </p:nvSpPr>
        <p:spPr>
          <a:xfrm>
            <a:off x="528404" y="2234314"/>
            <a:ext cx="2723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2">
                    <a:lumMod val="50000"/>
                  </a:schemeClr>
                </a:solidFill>
              </a:rPr>
              <a:t>Jalur non-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</a:rPr>
              <a:t>reguler</a:t>
            </a:r>
            <a:endParaRPr lang="en-ID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6292A5-65D4-EEF1-B3F9-3948B37E396D}"/>
              </a:ext>
            </a:extLst>
          </p:cNvPr>
          <p:cNvSpPr/>
          <p:nvPr/>
        </p:nvSpPr>
        <p:spPr>
          <a:xfrm>
            <a:off x="6654749" y="781948"/>
            <a:ext cx="20024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scientist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FED9F4-F865-3AD6-297C-938B7B510467}"/>
              </a:ext>
            </a:extLst>
          </p:cNvPr>
          <p:cNvSpPr/>
          <p:nvPr/>
        </p:nvSpPr>
        <p:spPr>
          <a:xfrm>
            <a:off x="6654749" y="2337488"/>
            <a:ext cx="282519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professional</a:t>
            </a:r>
            <a:endParaRPr lang="en-US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D80ADA-0A23-4C52-787A-9F41694B9A13}"/>
              </a:ext>
            </a:extLst>
          </p:cNvPr>
          <p:cNvSpPr/>
          <p:nvPr/>
        </p:nvSpPr>
        <p:spPr>
          <a:xfrm>
            <a:off x="6654749" y="3849061"/>
            <a:ext cx="27601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digital artist</a:t>
            </a:r>
            <a:endParaRPr lang="en-US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C13C82-2080-AA08-5B3C-4C134254267F}"/>
              </a:ext>
            </a:extLst>
          </p:cNvPr>
          <p:cNvSpPr/>
          <p:nvPr/>
        </p:nvSpPr>
        <p:spPr>
          <a:xfrm>
            <a:off x="6654749" y="5448569"/>
            <a:ext cx="303320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entrepreneur</a:t>
            </a:r>
            <a:endParaRPr lang="en-US" sz="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0104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C590BEB1-A2DE-8AF7-FFAA-80385FBD6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440" y="388788"/>
            <a:ext cx="3821162" cy="608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>
            <a:extLst>
              <a:ext uri="{FF2B5EF4-FFF2-40B4-BE49-F238E27FC236}">
                <a16:creationId xmlns:a16="http://schemas.microsoft.com/office/drawing/2014/main" id="{B7FB91AB-4C02-4463-A9B8-CD9BC32CB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17" y="1478476"/>
            <a:ext cx="2675722" cy="149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71C24A1C-419C-2F45-53AF-4E73571A1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2976880"/>
            <a:ext cx="2669692" cy="85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EABD1A3-AC4F-8718-5EDD-EC5696B80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257" y="3177073"/>
            <a:ext cx="2675856" cy="178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79F61D-C914-30EB-47F0-D8C77744B562}"/>
              </a:ext>
            </a:extLst>
          </p:cNvPr>
          <p:cNvSpPr txBox="1"/>
          <p:nvPr/>
        </p:nvSpPr>
        <p:spPr>
          <a:xfrm>
            <a:off x="8867739" y="2453660"/>
            <a:ext cx="22268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Semua butuh</a:t>
            </a:r>
            <a:endParaRPr lang="en-ID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99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AC2D4-E7BA-659C-0092-67435D2B4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Yuk </a:t>
            </a:r>
            <a:r>
              <a:rPr lang="en-US" dirty="0" err="1"/>
              <a:t>intip</a:t>
            </a:r>
            <a:r>
              <a:rPr lang="en-US" dirty="0"/>
              <a:t>..</a:t>
            </a:r>
            <a:endParaRPr lang="en-ID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10BA47-BAFC-D6E3-8931-579379D5B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124" y="1478124"/>
            <a:ext cx="3901751" cy="39017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3241D2-E132-9A6F-0AB9-2AB1189DA974}"/>
              </a:ext>
            </a:extLst>
          </p:cNvPr>
          <p:cNvSpPr txBox="1"/>
          <p:nvPr/>
        </p:nvSpPr>
        <p:spPr>
          <a:xfrm>
            <a:off x="4701995" y="5736714"/>
            <a:ext cx="2788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informatika.amikom</a:t>
            </a:r>
            <a:endParaRPr lang="en-ID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469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Quiz – Funbridge Blog">
            <a:extLst>
              <a:ext uri="{FF2B5EF4-FFF2-40B4-BE49-F238E27FC236}">
                <a16:creationId xmlns:a16="http://schemas.microsoft.com/office/drawing/2014/main" id="{E90994B6-4954-EB21-FFFE-47A74249D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494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11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5-04-28 at 20.15.21_f1002cd5">
            <a:hlinkClick r:id="" action="ppaction://media"/>
            <a:extLst>
              <a:ext uri="{FF2B5EF4-FFF2-40B4-BE49-F238E27FC236}">
                <a16:creationId xmlns:a16="http://schemas.microsoft.com/office/drawing/2014/main" id="{134F2F00-5A47-23F1-C00B-80F3A3D2BAA7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417" y="455209"/>
            <a:ext cx="5947583" cy="5947581"/>
          </a:xfrm>
        </p:spPr>
      </p:pic>
    </p:spTree>
    <p:extLst>
      <p:ext uri="{BB962C8B-B14F-4D97-AF65-F5344CB8AC3E}">
        <p14:creationId xmlns:p14="http://schemas.microsoft.com/office/powerpoint/2010/main" val="245695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ACABC3F-454D-4DA7-8A47-9B6625F1B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155" y="1545155"/>
            <a:ext cx="3767690" cy="376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C2A7368-6AA3-9F12-B8B8-CCD3E456C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202400"/>
            <a:ext cx="10972800" cy="1570325"/>
          </a:xfrm>
        </p:spPr>
        <p:txBody>
          <a:bodyPr/>
          <a:lstStyle/>
          <a:p>
            <a:r>
              <a:rPr lang="en-US" dirty="0"/>
              <a:t>Hadir..</a:t>
            </a:r>
            <a:endParaRPr lang="en-ID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C6A5DB-DEA0-3873-179B-152C63B0A2D8}"/>
              </a:ext>
            </a:extLst>
          </p:cNvPr>
          <p:cNvSpPr txBox="1"/>
          <p:nvPr/>
        </p:nvSpPr>
        <p:spPr>
          <a:xfrm>
            <a:off x="4629252" y="5759016"/>
            <a:ext cx="29334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https://s.id/okehadir</a:t>
            </a:r>
            <a:endParaRPr lang="en-ID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4829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0C1B7-6E4E-3DEE-50C0-1CA3B14303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60" y="411479"/>
            <a:ext cx="5486400" cy="3291840"/>
          </a:xfrm>
        </p:spPr>
        <p:txBody>
          <a:bodyPr/>
          <a:lstStyle/>
          <a:p>
            <a:r>
              <a:rPr lang="en-US" dirty="0"/>
              <a:t>Terima </a:t>
            </a:r>
            <a:r>
              <a:rPr lang="en-US" dirty="0" err="1"/>
              <a:t>kasih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E734F0-2DDD-AF70-F13D-F9E4C19294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4360" y="4549552"/>
            <a:ext cx="5486400" cy="1645920"/>
          </a:xfrm>
        </p:spPr>
        <p:txBody>
          <a:bodyPr/>
          <a:lstStyle/>
          <a:p>
            <a:r>
              <a:rPr lang="en-US" dirty="0"/>
              <a:t>bayusetiaji@amikom.ac.id</a:t>
            </a:r>
          </a:p>
          <a:p>
            <a:r>
              <a:rPr lang="en-US" dirty="0"/>
              <a:t>https://yipsip.my.id</a:t>
            </a:r>
          </a:p>
        </p:txBody>
      </p:sp>
    </p:spTree>
    <p:extLst>
      <p:ext uri="{BB962C8B-B14F-4D97-AF65-F5344CB8AC3E}">
        <p14:creationId xmlns:p14="http://schemas.microsoft.com/office/powerpoint/2010/main" val="4261132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rtificial-intelligence">
            <a:extLst>
              <a:ext uri="{FF2B5EF4-FFF2-40B4-BE49-F238E27FC236}">
                <a16:creationId xmlns:a16="http://schemas.microsoft.com/office/drawing/2014/main" id="{1EC9588E-8E82-5114-C325-3E98A8442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70C8F8-6A77-5193-463C-72ABF35E16CB}"/>
              </a:ext>
            </a:extLst>
          </p:cNvPr>
          <p:cNvSpPr txBox="1"/>
          <p:nvPr/>
        </p:nvSpPr>
        <p:spPr>
          <a:xfrm>
            <a:off x="5520361" y="2644170"/>
            <a:ext cx="130516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rgbClr val="05141B"/>
                </a:solidFill>
                <a:latin typeface="Microsoft PhagsPa" panose="020B0502040204020203" pitchFamily="34" charset="0"/>
              </a:rPr>
              <a:t>AI</a:t>
            </a:r>
            <a:endParaRPr lang="en-ID" sz="9600" dirty="0">
              <a:solidFill>
                <a:srgbClr val="05141B"/>
              </a:solidFill>
              <a:latin typeface="Microsoft PhagsP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214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2F8FC-C2A9-C925-D7CE-C501D2B28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Artificial Intelligence</a:t>
            </a:r>
            <a:endParaRPr lang="en-ID" dirty="0"/>
          </a:p>
        </p:txBody>
      </p:sp>
      <p:pic>
        <p:nvPicPr>
          <p:cNvPr id="1028" name="Picture 4" descr="SimSimi untuk Android - Unduh APK dari Uptodown">
            <a:extLst>
              <a:ext uri="{FF2B5EF4-FFF2-40B4-BE49-F238E27FC236}">
                <a16:creationId xmlns:a16="http://schemas.microsoft.com/office/drawing/2014/main" id="{8593A0FB-9D03-C5CE-6FA5-BF321E5B3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481" y="2699525"/>
            <a:ext cx="3231066" cy="323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EEC70C-ACB5-9A04-787A-193F1BC3619E}"/>
              </a:ext>
            </a:extLst>
          </p:cNvPr>
          <p:cNvSpPr txBox="1"/>
          <p:nvPr/>
        </p:nvSpPr>
        <p:spPr>
          <a:xfrm>
            <a:off x="6096000" y="3407117"/>
            <a:ext cx="426527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Expert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Decision Support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Chatbot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…</a:t>
            </a:r>
            <a:endParaRPr lang="en-ID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99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Big AI companies logos">
            <a:extLst>
              <a:ext uri="{FF2B5EF4-FFF2-40B4-BE49-F238E27FC236}">
                <a16:creationId xmlns:a16="http://schemas.microsoft.com/office/drawing/2014/main" id="{29FB30A2-12E5-063C-DE92-05D407E13F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060" y="0"/>
            <a:ext cx="123434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0819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1633A5-8BE3-D44D-57F3-2EF161376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AB6D40A-2A0A-AF3D-8CF7-3ECD377656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904" y="411479"/>
            <a:ext cx="5486400" cy="3291840"/>
          </a:xfrm>
        </p:spPr>
        <p:txBody>
          <a:bodyPr/>
          <a:lstStyle/>
          <a:p>
            <a:r>
              <a:rPr lang="en-US" dirty="0" err="1"/>
              <a:t>Maximazing</a:t>
            </a:r>
            <a:r>
              <a:rPr lang="en-US" dirty="0"/>
              <a:t> AI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442CD-A26D-1761-8CE7-8BC3075BB4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09904" y="4125806"/>
            <a:ext cx="5486400" cy="1645920"/>
          </a:xfrm>
        </p:spPr>
        <p:txBody>
          <a:bodyPr>
            <a:normAutofit/>
          </a:bodyPr>
          <a:lstStyle/>
          <a:p>
            <a:r>
              <a:rPr lang="en-US" dirty="0"/>
              <a:t>for productivity</a:t>
            </a:r>
          </a:p>
        </p:txBody>
      </p:sp>
    </p:spTree>
    <p:extLst>
      <p:ext uri="{BB962C8B-B14F-4D97-AF65-F5344CB8AC3E}">
        <p14:creationId xmlns:p14="http://schemas.microsoft.com/office/powerpoint/2010/main" val="2039059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CE564-AFE0-839E-8D9E-B2C3B2354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Case #1</a:t>
            </a:r>
            <a:endParaRPr lang="en-ID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FB5DC4E-3F61-BBB7-CEE1-E9E260655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466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6066F27-C143-5FC1-9855-7C61A8B0C12C}"/>
              </a:ext>
            </a:extLst>
          </p:cNvPr>
          <p:cNvSpPr txBox="1"/>
          <p:nvPr/>
        </p:nvSpPr>
        <p:spPr>
          <a:xfrm>
            <a:off x="3047071" y="3105835"/>
            <a:ext cx="82825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3600" dirty="0">
                <a:solidFill>
                  <a:schemeClr val="tx2">
                    <a:lumMod val="50000"/>
                  </a:schemeClr>
                </a:solidFill>
              </a:rPr>
              <a:t>buatkan sebuah desain konstruksi bangunan rumah sederhana</a:t>
            </a:r>
            <a:endParaRPr lang="en-ID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68FA70-8270-CA7A-6E0E-357CD7BBDC9A}"/>
              </a:ext>
            </a:extLst>
          </p:cNvPr>
          <p:cNvSpPr/>
          <p:nvPr/>
        </p:nvSpPr>
        <p:spPr>
          <a:xfrm>
            <a:off x="1987705" y="2921169"/>
            <a:ext cx="105936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41686308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Swiss">
      <a:dk1>
        <a:srgbClr val="000000"/>
      </a:dk1>
      <a:lt1>
        <a:srgbClr val="FFFFFF"/>
      </a:lt1>
      <a:dk2>
        <a:srgbClr val="E4E4E4"/>
      </a:dk2>
      <a:lt2>
        <a:srgbClr val="7CA655"/>
      </a:lt2>
      <a:accent1>
        <a:srgbClr val="A9D4DB"/>
      </a:accent1>
      <a:accent2>
        <a:srgbClr val="FBE284"/>
      </a:accent2>
      <a:accent3>
        <a:srgbClr val="4495A2"/>
      </a:accent3>
      <a:accent4>
        <a:srgbClr val="AA5881"/>
      </a:accent4>
      <a:accent5>
        <a:srgbClr val="E06742"/>
      </a:accent5>
      <a:accent6>
        <a:srgbClr val="F9D448"/>
      </a:accent6>
      <a:hlink>
        <a:srgbClr val="4495A2"/>
      </a:hlink>
      <a:folHlink>
        <a:srgbClr val="AA5881"/>
      </a:folHlink>
    </a:clrScheme>
    <a:fontScheme name="Custom 175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78853419_Win32_SL_V5" id="{958D2C9E-948D-4354-BF9D-DF8AE3C2B240}" vid="{22D4A967-05D2-4D72-8594-54CFF341483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ackground xmlns="71af3243-3dd4-4a8d-8c0d-dd76da1f02a5">false</Background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1FFAC0-05A2-416A-B06C-C248395482C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4B194E-8B30-4377-8C59-ECFB902D2A26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92DB9E12-8AC3-4138-BF4D-720A5525AB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Geometric annual presentation</Template>
  <TotalTime>1085</TotalTime>
  <Words>301</Words>
  <Application>Microsoft Office PowerPoint</Application>
  <PresentationFormat>Widescreen</PresentationFormat>
  <Paragraphs>62</Paragraphs>
  <Slides>31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Franklin Gothic Book</vt:lpstr>
      <vt:lpstr>Franklin Gothic Demi</vt:lpstr>
      <vt:lpstr>Microsoft PhagsPa</vt:lpstr>
      <vt:lpstr>Custom</vt:lpstr>
      <vt:lpstr>S1 Informatika</vt:lpstr>
      <vt:lpstr>PowerPoint Presentation</vt:lpstr>
      <vt:lpstr>PowerPoint Presentation</vt:lpstr>
      <vt:lpstr>PowerPoint Presentation</vt:lpstr>
      <vt:lpstr>Artificial Intelligence</vt:lpstr>
      <vt:lpstr>PowerPoint Presentation</vt:lpstr>
      <vt:lpstr>Maximazing AI</vt:lpstr>
      <vt:lpstr>Case #1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#2</vt:lpstr>
      <vt:lpstr>PowerPoint Presentation</vt:lpstr>
      <vt:lpstr>PowerPoint Presentation</vt:lpstr>
      <vt:lpstr>PowerPoint Presentation</vt:lpstr>
      <vt:lpstr>PowerPoint Presentation</vt:lpstr>
      <vt:lpstr>Sekedar pengguna AI atau…</vt:lpstr>
      <vt:lpstr>PowerPoint Presentation</vt:lpstr>
      <vt:lpstr>PowerPoint Presentation</vt:lpstr>
      <vt:lpstr>PowerPoint Presentation</vt:lpstr>
      <vt:lpstr>PowerPoint Presentation</vt:lpstr>
      <vt:lpstr>Lulus</vt:lpstr>
      <vt:lpstr>PowerPoint Presentation</vt:lpstr>
      <vt:lpstr>PowerPoint Presentation</vt:lpstr>
      <vt:lpstr>Yuk intip..</vt:lpstr>
      <vt:lpstr>PowerPoint Presentation</vt:lpstr>
      <vt:lpstr>Hadir..</vt:lpstr>
      <vt:lpstr>Terima kasih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Bayu Setiaji</dc:creator>
  <cp:lastModifiedBy>Bayu Setiaji</cp:lastModifiedBy>
  <cp:revision>51</cp:revision>
  <dcterms:created xsi:type="dcterms:W3CDTF">2025-04-20T16:44:43Z</dcterms:created>
  <dcterms:modified xsi:type="dcterms:W3CDTF">2025-04-29T01:12:52Z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